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344C0E-5286-48E9-AA02-2066ED2B6FE5}" type="doc">
      <dgm:prSet loTypeId="urn:microsoft.com/office/officeart/2005/8/layout/orgChart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B16EF5D5-1BA0-4012-85CD-B0C6A7B7FD72}">
      <dgm:prSet phldrT="[Text]"/>
      <dgm:spPr/>
      <dgm:t>
        <a:bodyPr/>
        <a:lstStyle/>
        <a:p>
          <a:r>
            <a:rPr lang="de-DE" dirty="0"/>
            <a:t>Geschäftsführung</a:t>
          </a:r>
        </a:p>
      </dgm:t>
    </dgm:pt>
    <dgm:pt modelId="{BECB441D-B72A-4833-9478-0C378D10646B}" type="parTrans" cxnId="{7774FE49-14C6-44B3-AEAA-440CC2E071AC}">
      <dgm:prSet/>
      <dgm:spPr/>
      <dgm:t>
        <a:bodyPr/>
        <a:lstStyle/>
        <a:p>
          <a:endParaRPr lang="de-DE"/>
        </a:p>
      </dgm:t>
    </dgm:pt>
    <dgm:pt modelId="{50A8F79A-7024-46E1-95F4-075D45410DAC}" type="sibTrans" cxnId="{7774FE49-14C6-44B3-AEAA-440CC2E071AC}">
      <dgm:prSet/>
      <dgm:spPr/>
      <dgm:t>
        <a:bodyPr/>
        <a:lstStyle/>
        <a:p>
          <a:endParaRPr lang="de-DE"/>
        </a:p>
      </dgm:t>
    </dgm:pt>
    <dgm:pt modelId="{E4271CE3-7C9A-42AE-973A-75B02078553F}">
      <dgm:prSet phldrT="[Text]"/>
      <dgm:spPr/>
      <dgm:t>
        <a:bodyPr/>
        <a:lstStyle/>
        <a:p>
          <a:r>
            <a:rPr lang="de-DE" dirty="0"/>
            <a:t>Einkauf</a:t>
          </a:r>
        </a:p>
      </dgm:t>
    </dgm:pt>
    <dgm:pt modelId="{BF776183-1783-4AB3-977B-0C1719EDB2F5}" type="parTrans" cxnId="{AC5CDCD9-B622-4834-9984-05D04913B8F2}">
      <dgm:prSet/>
      <dgm:spPr/>
      <dgm:t>
        <a:bodyPr/>
        <a:lstStyle/>
        <a:p>
          <a:endParaRPr lang="de-DE"/>
        </a:p>
      </dgm:t>
    </dgm:pt>
    <dgm:pt modelId="{568FB9CC-FED6-4689-BCC2-44B2B45220A8}" type="sibTrans" cxnId="{AC5CDCD9-B622-4834-9984-05D04913B8F2}">
      <dgm:prSet/>
      <dgm:spPr/>
      <dgm:t>
        <a:bodyPr/>
        <a:lstStyle/>
        <a:p>
          <a:endParaRPr lang="de-DE"/>
        </a:p>
      </dgm:t>
    </dgm:pt>
    <dgm:pt modelId="{78E2C46F-E937-40E1-9778-CEE12ED5916A}">
      <dgm:prSet phldrT="[Text]"/>
      <dgm:spPr/>
      <dgm:t>
        <a:bodyPr/>
        <a:lstStyle/>
        <a:p>
          <a:r>
            <a:rPr lang="de-DE" dirty="0"/>
            <a:t>Finanzen</a:t>
          </a:r>
        </a:p>
      </dgm:t>
    </dgm:pt>
    <dgm:pt modelId="{CCFB0DBC-3FF3-435E-AB90-75E970AE532F}" type="parTrans" cxnId="{3DB96834-1CAB-441D-8729-E6E892360D17}">
      <dgm:prSet/>
      <dgm:spPr/>
      <dgm:t>
        <a:bodyPr/>
        <a:lstStyle/>
        <a:p>
          <a:endParaRPr lang="de-DE"/>
        </a:p>
      </dgm:t>
    </dgm:pt>
    <dgm:pt modelId="{EFB6A18A-8092-42EA-AF53-DF923B176FD0}" type="sibTrans" cxnId="{3DB96834-1CAB-441D-8729-E6E892360D17}">
      <dgm:prSet/>
      <dgm:spPr/>
      <dgm:t>
        <a:bodyPr/>
        <a:lstStyle/>
        <a:p>
          <a:endParaRPr lang="de-DE"/>
        </a:p>
      </dgm:t>
    </dgm:pt>
    <dgm:pt modelId="{D2BF17C6-3931-41DC-AB1C-76B31AC7EFD0}">
      <dgm:prSet phldrT="[Text]"/>
      <dgm:spPr/>
      <dgm:t>
        <a:bodyPr/>
        <a:lstStyle/>
        <a:p>
          <a:r>
            <a:rPr lang="de-DE" dirty="0"/>
            <a:t>Inland</a:t>
          </a:r>
        </a:p>
      </dgm:t>
    </dgm:pt>
    <dgm:pt modelId="{6B4727CF-2152-4C52-8CF7-A39139499141}" type="parTrans" cxnId="{DB83EA60-EA6E-4D3D-98A1-EE73C908C595}">
      <dgm:prSet/>
      <dgm:spPr/>
      <dgm:t>
        <a:bodyPr/>
        <a:lstStyle/>
        <a:p>
          <a:endParaRPr lang="de-DE"/>
        </a:p>
      </dgm:t>
    </dgm:pt>
    <dgm:pt modelId="{7405D374-EF39-4DA0-9192-02F14CE6737E}" type="sibTrans" cxnId="{DB83EA60-EA6E-4D3D-98A1-EE73C908C595}">
      <dgm:prSet/>
      <dgm:spPr/>
      <dgm:t>
        <a:bodyPr/>
        <a:lstStyle/>
        <a:p>
          <a:endParaRPr lang="de-DE"/>
        </a:p>
      </dgm:t>
    </dgm:pt>
    <dgm:pt modelId="{BEA41CB4-C527-4AAE-8B8C-014FBAC2CFB6}">
      <dgm:prSet phldrT="[Text]"/>
      <dgm:spPr/>
      <dgm:t>
        <a:bodyPr/>
        <a:lstStyle/>
        <a:p>
          <a:r>
            <a:rPr lang="de-DE" dirty="0"/>
            <a:t>Buchhaltung</a:t>
          </a:r>
        </a:p>
      </dgm:t>
    </dgm:pt>
    <dgm:pt modelId="{1624B8A6-1623-4AA6-BA1B-84122B5EF40B}" type="parTrans" cxnId="{11F31250-89D7-4995-8F5D-F20CE61775F5}">
      <dgm:prSet/>
      <dgm:spPr/>
      <dgm:t>
        <a:bodyPr/>
        <a:lstStyle/>
        <a:p>
          <a:endParaRPr lang="de-DE"/>
        </a:p>
      </dgm:t>
    </dgm:pt>
    <dgm:pt modelId="{4428D0DC-3C61-46D7-8A05-1C3B5CC67D19}" type="sibTrans" cxnId="{11F31250-89D7-4995-8F5D-F20CE61775F5}">
      <dgm:prSet/>
      <dgm:spPr/>
      <dgm:t>
        <a:bodyPr/>
        <a:lstStyle/>
        <a:p>
          <a:endParaRPr lang="de-DE"/>
        </a:p>
      </dgm:t>
    </dgm:pt>
    <dgm:pt modelId="{7CE9E437-27B5-430A-B3C8-F3D093BB34A7}">
      <dgm:prSet phldrT="[Text]"/>
      <dgm:spPr/>
      <dgm:t>
        <a:bodyPr/>
        <a:lstStyle/>
        <a:p>
          <a:r>
            <a:rPr lang="de-DE" dirty="0"/>
            <a:t>Ausland</a:t>
          </a:r>
        </a:p>
      </dgm:t>
    </dgm:pt>
    <dgm:pt modelId="{80417854-2D24-4154-BD1E-E40127F63A3A}" type="parTrans" cxnId="{0FFF1F24-2048-4213-82AC-3AFDD0C7A67E}">
      <dgm:prSet/>
      <dgm:spPr/>
      <dgm:t>
        <a:bodyPr/>
        <a:lstStyle/>
        <a:p>
          <a:endParaRPr lang="de-DE"/>
        </a:p>
      </dgm:t>
    </dgm:pt>
    <dgm:pt modelId="{14AD9714-78CA-483E-A88F-EECD4D1F1055}" type="sibTrans" cxnId="{0FFF1F24-2048-4213-82AC-3AFDD0C7A67E}">
      <dgm:prSet/>
      <dgm:spPr/>
      <dgm:t>
        <a:bodyPr/>
        <a:lstStyle/>
        <a:p>
          <a:endParaRPr lang="de-DE"/>
        </a:p>
      </dgm:t>
    </dgm:pt>
    <dgm:pt modelId="{D9E8E497-7DE8-4659-9A27-5B3AA9B97BCF}">
      <dgm:prSet phldrT="[Text]"/>
      <dgm:spPr/>
      <dgm:t>
        <a:bodyPr/>
        <a:lstStyle/>
        <a:p>
          <a:r>
            <a:rPr lang="de-DE" dirty="0"/>
            <a:t>Controlling</a:t>
          </a:r>
        </a:p>
      </dgm:t>
    </dgm:pt>
    <dgm:pt modelId="{33176D07-7577-4E1E-A550-35F2EF3890B3}" type="parTrans" cxnId="{C3F8F569-4C5D-45CB-BC92-BA4609326232}">
      <dgm:prSet/>
      <dgm:spPr/>
      <dgm:t>
        <a:bodyPr/>
        <a:lstStyle/>
        <a:p>
          <a:endParaRPr lang="de-DE"/>
        </a:p>
      </dgm:t>
    </dgm:pt>
    <dgm:pt modelId="{DB8FE42B-34D9-444B-8B7F-06FAE96AB147}" type="sibTrans" cxnId="{C3F8F569-4C5D-45CB-BC92-BA4609326232}">
      <dgm:prSet/>
      <dgm:spPr/>
      <dgm:t>
        <a:bodyPr/>
        <a:lstStyle/>
        <a:p>
          <a:endParaRPr lang="de-DE"/>
        </a:p>
      </dgm:t>
    </dgm:pt>
    <dgm:pt modelId="{29DB8BD0-5853-4776-BE1B-F165EF81CE3C}">
      <dgm:prSet phldrT="[Text]"/>
      <dgm:spPr/>
      <dgm:t>
        <a:bodyPr/>
        <a:lstStyle/>
        <a:p>
          <a:r>
            <a:rPr lang="de-DE" dirty="0"/>
            <a:t>Produktion</a:t>
          </a:r>
        </a:p>
      </dgm:t>
    </dgm:pt>
    <dgm:pt modelId="{89988567-FB10-4E93-9DD4-9418CAE02E49}" type="parTrans" cxnId="{4A3728BC-317E-4385-975D-A4DB16A10AAE}">
      <dgm:prSet/>
      <dgm:spPr/>
      <dgm:t>
        <a:bodyPr/>
        <a:lstStyle/>
        <a:p>
          <a:endParaRPr lang="de-DE"/>
        </a:p>
      </dgm:t>
    </dgm:pt>
    <dgm:pt modelId="{E964207E-481C-4829-9511-4DC5E957072F}" type="sibTrans" cxnId="{4A3728BC-317E-4385-975D-A4DB16A10AAE}">
      <dgm:prSet/>
      <dgm:spPr/>
      <dgm:t>
        <a:bodyPr/>
        <a:lstStyle/>
        <a:p>
          <a:endParaRPr lang="de-DE"/>
        </a:p>
      </dgm:t>
    </dgm:pt>
    <dgm:pt modelId="{0C543716-1AAA-4E71-AECB-3D73DE008BCF}">
      <dgm:prSet phldrT="[Text]"/>
      <dgm:spPr/>
      <dgm:t>
        <a:bodyPr/>
        <a:lstStyle/>
        <a:p>
          <a:r>
            <a:rPr lang="de-DE" dirty="0"/>
            <a:t>Linie 1</a:t>
          </a:r>
        </a:p>
      </dgm:t>
    </dgm:pt>
    <dgm:pt modelId="{0E56E528-729E-4606-8149-C15975F10A63}" type="parTrans" cxnId="{F54EDB5C-CEF3-4797-AEAD-48F215D01499}">
      <dgm:prSet/>
      <dgm:spPr/>
      <dgm:t>
        <a:bodyPr/>
        <a:lstStyle/>
        <a:p>
          <a:endParaRPr lang="de-DE"/>
        </a:p>
      </dgm:t>
    </dgm:pt>
    <dgm:pt modelId="{F1D9C7E0-D77E-4023-94D7-CCB71377153E}" type="sibTrans" cxnId="{F54EDB5C-CEF3-4797-AEAD-48F215D01499}">
      <dgm:prSet/>
      <dgm:spPr/>
      <dgm:t>
        <a:bodyPr/>
        <a:lstStyle/>
        <a:p>
          <a:endParaRPr lang="de-DE"/>
        </a:p>
      </dgm:t>
    </dgm:pt>
    <dgm:pt modelId="{51ECF8B1-A9ED-406E-9738-405661077D19}">
      <dgm:prSet phldrT="[Text]"/>
      <dgm:spPr/>
      <dgm:t>
        <a:bodyPr/>
        <a:lstStyle/>
        <a:p>
          <a:r>
            <a:rPr lang="de-DE" dirty="0"/>
            <a:t>Linie 2</a:t>
          </a:r>
        </a:p>
      </dgm:t>
    </dgm:pt>
    <dgm:pt modelId="{3EAB7654-D7DA-4AD8-BAB4-09F4F9D88C16}" type="parTrans" cxnId="{9DC499F2-DA28-4EB8-AD6E-9A5F7B6D9A7A}">
      <dgm:prSet/>
      <dgm:spPr/>
      <dgm:t>
        <a:bodyPr/>
        <a:lstStyle/>
        <a:p>
          <a:endParaRPr lang="de-DE"/>
        </a:p>
      </dgm:t>
    </dgm:pt>
    <dgm:pt modelId="{B449C6F4-A31D-41B5-AACB-813AF27DE950}" type="sibTrans" cxnId="{9DC499F2-DA28-4EB8-AD6E-9A5F7B6D9A7A}">
      <dgm:prSet/>
      <dgm:spPr/>
      <dgm:t>
        <a:bodyPr/>
        <a:lstStyle/>
        <a:p>
          <a:endParaRPr lang="de-DE"/>
        </a:p>
      </dgm:t>
    </dgm:pt>
    <dgm:pt modelId="{D56A7DAE-BA2A-4782-B1AF-67ACDFDA286D}">
      <dgm:prSet phldrT="[Text]"/>
      <dgm:spPr/>
      <dgm:t>
        <a:bodyPr/>
        <a:lstStyle/>
        <a:p>
          <a:r>
            <a:rPr lang="de-DE" dirty="0"/>
            <a:t>Vertrieb</a:t>
          </a:r>
        </a:p>
      </dgm:t>
    </dgm:pt>
    <dgm:pt modelId="{88FF1C92-B997-4CC7-AEF5-DB1FEAEF556A}" type="parTrans" cxnId="{18858BE9-78FD-4548-9D34-2838AAE347DF}">
      <dgm:prSet/>
      <dgm:spPr/>
      <dgm:t>
        <a:bodyPr/>
        <a:lstStyle/>
        <a:p>
          <a:endParaRPr lang="de-DE"/>
        </a:p>
      </dgm:t>
    </dgm:pt>
    <dgm:pt modelId="{2F614D8D-CC1B-4BA5-83D3-CA3DDD478334}" type="sibTrans" cxnId="{18858BE9-78FD-4548-9D34-2838AAE347DF}">
      <dgm:prSet/>
      <dgm:spPr/>
      <dgm:t>
        <a:bodyPr/>
        <a:lstStyle/>
        <a:p>
          <a:endParaRPr lang="de-DE"/>
        </a:p>
      </dgm:t>
    </dgm:pt>
    <dgm:pt modelId="{EFBA80D2-7F9D-4762-9DB0-302151E88E38}">
      <dgm:prSet phldrT="[Text]"/>
      <dgm:spPr/>
      <dgm:t>
        <a:bodyPr/>
        <a:lstStyle/>
        <a:p>
          <a:r>
            <a:rPr lang="de-DE" dirty="0"/>
            <a:t>Verkauf</a:t>
          </a:r>
        </a:p>
      </dgm:t>
    </dgm:pt>
    <dgm:pt modelId="{A524DA0A-2F25-4D4D-895F-DEA8BC5BCF1A}" type="parTrans" cxnId="{0A49DB9D-D6A5-4086-83F9-7CFB268B6292}">
      <dgm:prSet/>
      <dgm:spPr/>
      <dgm:t>
        <a:bodyPr/>
        <a:lstStyle/>
        <a:p>
          <a:endParaRPr lang="de-DE"/>
        </a:p>
      </dgm:t>
    </dgm:pt>
    <dgm:pt modelId="{8DA37266-781F-4A94-A667-98E3B19EF25E}" type="sibTrans" cxnId="{0A49DB9D-D6A5-4086-83F9-7CFB268B6292}">
      <dgm:prSet/>
      <dgm:spPr/>
      <dgm:t>
        <a:bodyPr/>
        <a:lstStyle/>
        <a:p>
          <a:endParaRPr lang="de-DE"/>
        </a:p>
      </dgm:t>
    </dgm:pt>
    <dgm:pt modelId="{7E613582-9904-46F1-9915-0E7BECCB3F14}">
      <dgm:prSet phldrT="[Text]"/>
      <dgm:spPr/>
      <dgm:t>
        <a:bodyPr/>
        <a:lstStyle/>
        <a:p>
          <a:r>
            <a:rPr lang="de-DE" dirty="0"/>
            <a:t>Marketing</a:t>
          </a:r>
        </a:p>
      </dgm:t>
    </dgm:pt>
    <dgm:pt modelId="{39BE1463-696F-4528-A614-0D209762A6B6}" type="parTrans" cxnId="{DA0505EA-8B79-4B0A-87EA-8986A50FF1A7}">
      <dgm:prSet/>
      <dgm:spPr/>
      <dgm:t>
        <a:bodyPr/>
        <a:lstStyle/>
        <a:p>
          <a:endParaRPr lang="de-DE"/>
        </a:p>
      </dgm:t>
    </dgm:pt>
    <dgm:pt modelId="{51B584EC-B9C4-4384-A9FF-E002E6D5B8EF}" type="sibTrans" cxnId="{DA0505EA-8B79-4B0A-87EA-8986A50FF1A7}">
      <dgm:prSet/>
      <dgm:spPr/>
      <dgm:t>
        <a:bodyPr/>
        <a:lstStyle/>
        <a:p>
          <a:endParaRPr lang="de-DE"/>
        </a:p>
      </dgm:t>
    </dgm:pt>
    <dgm:pt modelId="{8B2F3736-D2C7-4167-B757-420AC200FDB6}" type="pres">
      <dgm:prSet presAssocID="{C4344C0E-5286-48E9-AA02-2066ED2B6FE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DA5EFB4-5D0E-4DCA-900E-78F1F61B3D7C}" type="pres">
      <dgm:prSet presAssocID="{B16EF5D5-1BA0-4012-85CD-B0C6A7B7FD72}" presName="hierRoot1" presStyleCnt="0">
        <dgm:presLayoutVars>
          <dgm:hierBranch val="init"/>
        </dgm:presLayoutVars>
      </dgm:prSet>
      <dgm:spPr/>
    </dgm:pt>
    <dgm:pt modelId="{7672F8AC-54EB-481D-8631-DC50CE009408}" type="pres">
      <dgm:prSet presAssocID="{B16EF5D5-1BA0-4012-85CD-B0C6A7B7FD72}" presName="rootComposite1" presStyleCnt="0"/>
      <dgm:spPr/>
    </dgm:pt>
    <dgm:pt modelId="{62EC3100-CCD8-4A03-8EE5-D377A06B40AC}" type="pres">
      <dgm:prSet presAssocID="{B16EF5D5-1BA0-4012-85CD-B0C6A7B7FD72}" presName="rootText1" presStyleLbl="node0" presStyleIdx="0" presStyleCnt="1">
        <dgm:presLayoutVars>
          <dgm:chPref val="3"/>
        </dgm:presLayoutVars>
      </dgm:prSet>
      <dgm:spPr/>
    </dgm:pt>
    <dgm:pt modelId="{991C1001-B496-4C7E-8474-CA367684FF6B}" type="pres">
      <dgm:prSet presAssocID="{B16EF5D5-1BA0-4012-85CD-B0C6A7B7FD72}" presName="rootConnector1" presStyleLbl="node1" presStyleIdx="0" presStyleCnt="0"/>
      <dgm:spPr/>
    </dgm:pt>
    <dgm:pt modelId="{3298E852-5682-4400-A142-0990CC5B8FFB}" type="pres">
      <dgm:prSet presAssocID="{B16EF5D5-1BA0-4012-85CD-B0C6A7B7FD72}" presName="hierChild2" presStyleCnt="0"/>
      <dgm:spPr/>
    </dgm:pt>
    <dgm:pt modelId="{32D64760-FBBA-46A9-B2EE-32B934D59D42}" type="pres">
      <dgm:prSet presAssocID="{BF776183-1783-4AB3-977B-0C1719EDB2F5}" presName="Name37" presStyleLbl="parChTrans1D2" presStyleIdx="0" presStyleCnt="4"/>
      <dgm:spPr/>
    </dgm:pt>
    <dgm:pt modelId="{0592E303-01DC-4B32-8BE6-7D05B3A1B831}" type="pres">
      <dgm:prSet presAssocID="{E4271CE3-7C9A-42AE-973A-75B02078553F}" presName="hierRoot2" presStyleCnt="0">
        <dgm:presLayoutVars>
          <dgm:hierBranch val="init"/>
        </dgm:presLayoutVars>
      </dgm:prSet>
      <dgm:spPr/>
    </dgm:pt>
    <dgm:pt modelId="{42DC0A2B-0F4D-4F8F-92EC-3073B103A918}" type="pres">
      <dgm:prSet presAssocID="{E4271CE3-7C9A-42AE-973A-75B02078553F}" presName="rootComposite" presStyleCnt="0"/>
      <dgm:spPr/>
    </dgm:pt>
    <dgm:pt modelId="{391763A1-A2AB-449A-AED6-8B4D7726B3BF}" type="pres">
      <dgm:prSet presAssocID="{E4271CE3-7C9A-42AE-973A-75B02078553F}" presName="rootText" presStyleLbl="node2" presStyleIdx="0" presStyleCnt="4">
        <dgm:presLayoutVars>
          <dgm:chPref val="3"/>
        </dgm:presLayoutVars>
      </dgm:prSet>
      <dgm:spPr/>
    </dgm:pt>
    <dgm:pt modelId="{C8DDAF30-1152-4E1D-830B-8B33BE7AE0CE}" type="pres">
      <dgm:prSet presAssocID="{E4271CE3-7C9A-42AE-973A-75B02078553F}" presName="rootConnector" presStyleLbl="node2" presStyleIdx="0" presStyleCnt="4"/>
      <dgm:spPr/>
    </dgm:pt>
    <dgm:pt modelId="{92454C51-4E36-4FF4-A96F-460B0AB354B8}" type="pres">
      <dgm:prSet presAssocID="{E4271CE3-7C9A-42AE-973A-75B02078553F}" presName="hierChild4" presStyleCnt="0"/>
      <dgm:spPr/>
    </dgm:pt>
    <dgm:pt modelId="{3C6A5E58-B8E8-4F0A-860C-2F2BE082164B}" type="pres">
      <dgm:prSet presAssocID="{6B4727CF-2152-4C52-8CF7-A39139499141}" presName="Name37" presStyleLbl="parChTrans1D3" presStyleIdx="0" presStyleCnt="8"/>
      <dgm:spPr/>
    </dgm:pt>
    <dgm:pt modelId="{C6F077E2-1245-4883-8AA7-9F27598ABA9C}" type="pres">
      <dgm:prSet presAssocID="{D2BF17C6-3931-41DC-AB1C-76B31AC7EFD0}" presName="hierRoot2" presStyleCnt="0">
        <dgm:presLayoutVars>
          <dgm:hierBranch val="init"/>
        </dgm:presLayoutVars>
      </dgm:prSet>
      <dgm:spPr/>
    </dgm:pt>
    <dgm:pt modelId="{D60A8311-6CAC-4C90-846C-79EC1D0A8DE7}" type="pres">
      <dgm:prSet presAssocID="{D2BF17C6-3931-41DC-AB1C-76B31AC7EFD0}" presName="rootComposite" presStyleCnt="0"/>
      <dgm:spPr/>
    </dgm:pt>
    <dgm:pt modelId="{465A3C9B-C22E-4AF3-B4EC-E6809B92E982}" type="pres">
      <dgm:prSet presAssocID="{D2BF17C6-3931-41DC-AB1C-76B31AC7EFD0}" presName="rootText" presStyleLbl="node3" presStyleIdx="0" presStyleCnt="8">
        <dgm:presLayoutVars>
          <dgm:chPref val="3"/>
        </dgm:presLayoutVars>
      </dgm:prSet>
      <dgm:spPr/>
    </dgm:pt>
    <dgm:pt modelId="{88606074-E002-4CF0-9B3C-B54A548BA669}" type="pres">
      <dgm:prSet presAssocID="{D2BF17C6-3931-41DC-AB1C-76B31AC7EFD0}" presName="rootConnector" presStyleLbl="node3" presStyleIdx="0" presStyleCnt="8"/>
      <dgm:spPr/>
    </dgm:pt>
    <dgm:pt modelId="{14048094-9DBC-44C0-8BDE-2EF485B36447}" type="pres">
      <dgm:prSet presAssocID="{D2BF17C6-3931-41DC-AB1C-76B31AC7EFD0}" presName="hierChild4" presStyleCnt="0"/>
      <dgm:spPr/>
    </dgm:pt>
    <dgm:pt modelId="{7E4B6788-E099-4911-9D22-7E114A2904B7}" type="pres">
      <dgm:prSet presAssocID="{D2BF17C6-3931-41DC-AB1C-76B31AC7EFD0}" presName="hierChild5" presStyleCnt="0"/>
      <dgm:spPr/>
    </dgm:pt>
    <dgm:pt modelId="{BBBD4728-8E16-40C7-A38B-E07C2E3D0F1B}" type="pres">
      <dgm:prSet presAssocID="{80417854-2D24-4154-BD1E-E40127F63A3A}" presName="Name37" presStyleLbl="parChTrans1D3" presStyleIdx="1" presStyleCnt="8"/>
      <dgm:spPr/>
    </dgm:pt>
    <dgm:pt modelId="{8A8D027C-4DFB-4E79-91E3-DBEDB58CA1CA}" type="pres">
      <dgm:prSet presAssocID="{7CE9E437-27B5-430A-B3C8-F3D093BB34A7}" presName="hierRoot2" presStyleCnt="0">
        <dgm:presLayoutVars>
          <dgm:hierBranch val="init"/>
        </dgm:presLayoutVars>
      </dgm:prSet>
      <dgm:spPr/>
    </dgm:pt>
    <dgm:pt modelId="{501AF7D7-341B-4884-9DC3-B018D41866E9}" type="pres">
      <dgm:prSet presAssocID="{7CE9E437-27B5-430A-B3C8-F3D093BB34A7}" presName="rootComposite" presStyleCnt="0"/>
      <dgm:spPr/>
    </dgm:pt>
    <dgm:pt modelId="{5FD5B1AF-8628-4B9F-85EA-30A623FB3974}" type="pres">
      <dgm:prSet presAssocID="{7CE9E437-27B5-430A-B3C8-F3D093BB34A7}" presName="rootText" presStyleLbl="node3" presStyleIdx="1" presStyleCnt="8">
        <dgm:presLayoutVars>
          <dgm:chPref val="3"/>
        </dgm:presLayoutVars>
      </dgm:prSet>
      <dgm:spPr/>
    </dgm:pt>
    <dgm:pt modelId="{FB60790E-7214-493C-97B6-C5C28EE75B96}" type="pres">
      <dgm:prSet presAssocID="{7CE9E437-27B5-430A-B3C8-F3D093BB34A7}" presName="rootConnector" presStyleLbl="node3" presStyleIdx="1" presStyleCnt="8"/>
      <dgm:spPr/>
    </dgm:pt>
    <dgm:pt modelId="{BB6A30EE-7E29-485C-8E1B-CC3BB94F9AB7}" type="pres">
      <dgm:prSet presAssocID="{7CE9E437-27B5-430A-B3C8-F3D093BB34A7}" presName="hierChild4" presStyleCnt="0"/>
      <dgm:spPr/>
    </dgm:pt>
    <dgm:pt modelId="{352178F3-3F10-4E11-8EA5-B60B61521FB5}" type="pres">
      <dgm:prSet presAssocID="{7CE9E437-27B5-430A-B3C8-F3D093BB34A7}" presName="hierChild5" presStyleCnt="0"/>
      <dgm:spPr/>
    </dgm:pt>
    <dgm:pt modelId="{37E763C5-46EC-4650-91CB-B0D51D14D3C9}" type="pres">
      <dgm:prSet presAssocID="{E4271CE3-7C9A-42AE-973A-75B02078553F}" presName="hierChild5" presStyleCnt="0"/>
      <dgm:spPr/>
    </dgm:pt>
    <dgm:pt modelId="{6E3DF4B0-4E22-45BA-84B2-71896F96AA87}" type="pres">
      <dgm:prSet presAssocID="{CCFB0DBC-3FF3-435E-AB90-75E970AE532F}" presName="Name37" presStyleLbl="parChTrans1D2" presStyleIdx="1" presStyleCnt="4"/>
      <dgm:spPr/>
    </dgm:pt>
    <dgm:pt modelId="{51D1AE79-5649-4176-8E2F-16EE8662A316}" type="pres">
      <dgm:prSet presAssocID="{78E2C46F-E937-40E1-9778-CEE12ED5916A}" presName="hierRoot2" presStyleCnt="0">
        <dgm:presLayoutVars>
          <dgm:hierBranch val="init"/>
        </dgm:presLayoutVars>
      </dgm:prSet>
      <dgm:spPr/>
    </dgm:pt>
    <dgm:pt modelId="{F3361EE2-E213-4131-B899-264D298A8905}" type="pres">
      <dgm:prSet presAssocID="{78E2C46F-E937-40E1-9778-CEE12ED5916A}" presName="rootComposite" presStyleCnt="0"/>
      <dgm:spPr/>
    </dgm:pt>
    <dgm:pt modelId="{146C33FF-AB55-437A-8244-2F054B22A8AC}" type="pres">
      <dgm:prSet presAssocID="{78E2C46F-E937-40E1-9778-CEE12ED5916A}" presName="rootText" presStyleLbl="node2" presStyleIdx="1" presStyleCnt="4">
        <dgm:presLayoutVars>
          <dgm:chPref val="3"/>
        </dgm:presLayoutVars>
      </dgm:prSet>
      <dgm:spPr/>
    </dgm:pt>
    <dgm:pt modelId="{43E0690D-0953-4428-883C-E6F76C519224}" type="pres">
      <dgm:prSet presAssocID="{78E2C46F-E937-40E1-9778-CEE12ED5916A}" presName="rootConnector" presStyleLbl="node2" presStyleIdx="1" presStyleCnt="4"/>
      <dgm:spPr/>
    </dgm:pt>
    <dgm:pt modelId="{62C1A412-8ABE-4BCF-8FA5-0BA33B3F1FA8}" type="pres">
      <dgm:prSet presAssocID="{78E2C46F-E937-40E1-9778-CEE12ED5916A}" presName="hierChild4" presStyleCnt="0"/>
      <dgm:spPr/>
    </dgm:pt>
    <dgm:pt modelId="{029A19D4-5415-4E0E-8830-72A7EFE2DD8D}" type="pres">
      <dgm:prSet presAssocID="{1624B8A6-1623-4AA6-BA1B-84122B5EF40B}" presName="Name37" presStyleLbl="parChTrans1D3" presStyleIdx="2" presStyleCnt="8"/>
      <dgm:spPr/>
    </dgm:pt>
    <dgm:pt modelId="{798BB4CA-2187-4E32-80AE-4E135ED86573}" type="pres">
      <dgm:prSet presAssocID="{BEA41CB4-C527-4AAE-8B8C-014FBAC2CFB6}" presName="hierRoot2" presStyleCnt="0">
        <dgm:presLayoutVars>
          <dgm:hierBranch val="init"/>
        </dgm:presLayoutVars>
      </dgm:prSet>
      <dgm:spPr/>
    </dgm:pt>
    <dgm:pt modelId="{F1BD258F-DF3C-4138-BEB4-6BA82E0932A3}" type="pres">
      <dgm:prSet presAssocID="{BEA41CB4-C527-4AAE-8B8C-014FBAC2CFB6}" presName="rootComposite" presStyleCnt="0"/>
      <dgm:spPr/>
    </dgm:pt>
    <dgm:pt modelId="{6519D290-A513-4B37-BC41-D96E8ABE85B6}" type="pres">
      <dgm:prSet presAssocID="{BEA41CB4-C527-4AAE-8B8C-014FBAC2CFB6}" presName="rootText" presStyleLbl="node3" presStyleIdx="2" presStyleCnt="8">
        <dgm:presLayoutVars>
          <dgm:chPref val="3"/>
        </dgm:presLayoutVars>
      </dgm:prSet>
      <dgm:spPr/>
    </dgm:pt>
    <dgm:pt modelId="{53269451-EBDA-43E0-BD8B-F2837C120F17}" type="pres">
      <dgm:prSet presAssocID="{BEA41CB4-C527-4AAE-8B8C-014FBAC2CFB6}" presName="rootConnector" presStyleLbl="node3" presStyleIdx="2" presStyleCnt="8"/>
      <dgm:spPr/>
    </dgm:pt>
    <dgm:pt modelId="{D1A73431-66C9-4870-9149-0F4D91D01A91}" type="pres">
      <dgm:prSet presAssocID="{BEA41CB4-C527-4AAE-8B8C-014FBAC2CFB6}" presName="hierChild4" presStyleCnt="0"/>
      <dgm:spPr/>
    </dgm:pt>
    <dgm:pt modelId="{D9032360-933C-4D55-9A91-FA2219F34631}" type="pres">
      <dgm:prSet presAssocID="{BEA41CB4-C527-4AAE-8B8C-014FBAC2CFB6}" presName="hierChild5" presStyleCnt="0"/>
      <dgm:spPr/>
    </dgm:pt>
    <dgm:pt modelId="{BCAF992A-41F0-4017-B166-B268B5B0CC44}" type="pres">
      <dgm:prSet presAssocID="{33176D07-7577-4E1E-A550-35F2EF3890B3}" presName="Name37" presStyleLbl="parChTrans1D3" presStyleIdx="3" presStyleCnt="8"/>
      <dgm:spPr/>
    </dgm:pt>
    <dgm:pt modelId="{7126CFC2-16F5-448E-83AB-452A8D649446}" type="pres">
      <dgm:prSet presAssocID="{D9E8E497-7DE8-4659-9A27-5B3AA9B97BCF}" presName="hierRoot2" presStyleCnt="0">
        <dgm:presLayoutVars>
          <dgm:hierBranch val="init"/>
        </dgm:presLayoutVars>
      </dgm:prSet>
      <dgm:spPr/>
    </dgm:pt>
    <dgm:pt modelId="{393B1D1E-EBC2-4D86-99D8-9B01FC2BFCF4}" type="pres">
      <dgm:prSet presAssocID="{D9E8E497-7DE8-4659-9A27-5B3AA9B97BCF}" presName="rootComposite" presStyleCnt="0"/>
      <dgm:spPr/>
    </dgm:pt>
    <dgm:pt modelId="{BECC7FD1-9D66-4ECF-9F54-985B3ABE58C5}" type="pres">
      <dgm:prSet presAssocID="{D9E8E497-7DE8-4659-9A27-5B3AA9B97BCF}" presName="rootText" presStyleLbl="node3" presStyleIdx="3" presStyleCnt="8">
        <dgm:presLayoutVars>
          <dgm:chPref val="3"/>
        </dgm:presLayoutVars>
      </dgm:prSet>
      <dgm:spPr/>
    </dgm:pt>
    <dgm:pt modelId="{26D63001-D971-4BEE-ACAA-5EDFBB5D1A3A}" type="pres">
      <dgm:prSet presAssocID="{D9E8E497-7DE8-4659-9A27-5B3AA9B97BCF}" presName="rootConnector" presStyleLbl="node3" presStyleIdx="3" presStyleCnt="8"/>
      <dgm:spPr/>
    </dgm:pt>
    <dgm:pt modelId="{AF27244E-C1BD-4D7D-895E-D9BD060690E5}" type="pres">
      <dgm:prSet presAssocID="{D9E8E497-7DE8-4659-9A27-5B3AA9B97BCF}" presName="hierChild4" presStyleCnt="0"/>
      <dgm:spPr/>
    </dgm:pt>
    <dgm:pt modelId="{7189646D-3E46-4883-A4A2-0AB8B7404308}" type="pres">
      <dgm:prSet presAssocID="{D9E8E497-7DE8-4659-9A27-5B3AA9B97BCF}" presName="hierChild5" presStyleCnt="0"/>
      <dgm:spPr/>
    </dgm:pt>
    <dgm:pt modelId="{70DBF61D-5DC9-4D0F-B08C-0B40053B5780}" type="pres">
      <dgm:prSet presAssocID="{78E2C46F-E937-40E1-9778-CEE12ED5916A}" presName="hierChild5" presStyleCnt="0"/>
      <dgm:spPr/>
    </dgm:pt>
    <dgm:pt modelId="{AABC8029-8ADF-4A78-BF1B-CCD6AEF71FE8}" type="pres">
      <dgm:prSet presAssocID="{89988567-FB10-4E93-9DD4-9418CAE02E49}" presName="Name37" presStyleLbl="parChTrans1D2" presStyleIdx="2" presStyleCnt="4"/>
      <dgm:spPr/>
    </dgm:pt>
    <dgm:pt modelId="{31FECB90-A590-4BF6-BDE1-A349C4A2D86C}" type="pres">
      <dgm:prSet presAssocID="{29DB8BD0-5853-4776-BE1B-F165EF81CE3C}" presName="hierRoot2" presStyleCnt="0">
        <dgm:presLayoutVars>
          <dgm:hierBranch val="init"/>
        </dgm:presLayoutVars>
      </dgm:prSet>
      <dgm:spPr/>
    </dgm:pt>
    <dgm:pt modelId="{258B1D2D-141B-4D56-8993-D4649F118F7C}" type="pres">
      <dgm:prSet presAssocID="{29DB8BD0-5853-4776-BE1B-F165EF81CE3C}" presName="rootComposite" presStyleCnt="0"/>
      <dgm:spPr/>
    </dgm:pt>
    <dgm:pt modelId="{46D9E5AA-9AAE-4444-B436-BFCBFFC8B44F}" type="pres">
      <dgm:prSet presAssocID="{29DB8BD0-5853-4776-BE1B-F165EF81CE3C}" presName="rootText" presStyleLbl="node2" presStyleIdx="2" presStyleCnt="4">
        <dgm:presLayoutVars>
          <dgm:chPref val="3"/>
        </dgm:presLayoutVars>
      </dgm:prSet>
      <dgm:spPr/>
    </dgm:pt>
    <dgm:pt modelId="{0594D5E5-DEA1-4DE5-B6FD-CD24086701A0}" type="pres">
      <dgm:prSet presAssocID="{29DB8BD0-5853-4776-BE1B-F165EF81CE3C}" presName="rootConnector" presStyleLbl="node2" presStyleIdx="2" presStyleCnt="4"/>
      <dgm:spPr/>
    </dgm:pt>
    <dgm:pt modelId="{9C11A3BD-3164-49E7-9F8F-756A90737C2D}" type="pres">
      <dgm:prSet presAssocID="{29DB8BD0-5853-4776-BE1B-F165EF81CE3C}" presName="hierChild4" presStyleCnt="0"/>
      <dgm:spPr/>
    </dgm:pt>
    <dgm:pt modelId="{5D1623BE-E515-43B9-A10E-035CAE6F4D1F}" type="pres">
      <dgm:prSet presAssocID="{0E56E528-729E-4606-8149-C15975F10A63}" presName="Name37" presStyleLbl="parChTrans1D3" presStyleIdx="4" presStyleCnt="8"/>
      <dgm:spPr/>
    </dgm:pt>
    <dgm:pt modelId="{00C7C74E-3ACB-4FBA-AC4D-CB78C4835B48}" type="pres">
      <dgm:prSet presAssocID="{0C543716-1AAA-4E71-AECB-3D73DE008BCF}" presName="hierRoot2" presStyleCnt="0">
        <dgm:presLayoutVars>
          <dgm:hierBranch val="init"/>
        </dgm:presLayoutVars>
      </dgm:prSet>
      <dgm:spPr/>
    </dgm:pt>
    <dgm:pt modelId="{C94D2869-185D-4753-8693-9CB2645C61C6}" type="pres">
      <dgm:prSet presAssocID="{0C543716-1AAA-4E71-AECB-3D73DE008BCF}" presName="rootComposite" presStyleCnt="0"/>
      <dgm:spPr/>
    </dgm:pt>
    <dgm:pt modelId="{5EF54894-6589-4E4C-BA7A-FC6A57ED1C06}" type="pres">
      <dgm:prSet presAssocID="{0C543716-1AAA-4E71-AECB-3D73DE008BCF}" presName="rootText" presStyleLbl="node3" presStyleIdx="4" presStyleCnt="8">
        <dgm:presLayoutVars>
          <dgm:chPref val="3"/>
        </dgm:presLayoutVars>
      </dgm:prSet>
      <dgm:spPr/>
    </dgm:pt>
    <dgm:pt modelId="{50CD994C-6F7D-40ED-8109-ADCCB1215B1F}" type="pres">
      <dgm:prSet presAssocID="{0C543716-1AAA-4E71-AECB-3D73DE008BCF}" presName="rootConnector" presStyleLbl="node3" presStyleIdx="4" presStyleCnt="8"/>
      <dgm:spPr/>
    </dgm:pt>
    <dgm:pt modelId="{F9D758E8-E448-48CA-88B9-26E264429A4A}" type="pres">
      <dgm:prSet presAssocID="{0C543716-1AAA-4E71-AECB-3D73DE008BCF}" presName="hierChild4" presStyleCnt="0"/>
      <dgm:spPr/>
    </dgm:pt>
    <dgm:pt modelId="{0CD4F4CD-754F-426C-9A98-9B17FF229635}" type="pres">
      <dgm:prSet presAssocID="{0C543716-1AAA-4E71-AECB-3D73DE008BCF}" presName="hierChild5" presStyleCnt="0"/>
      <dgm:spPr/>
    </dgm:pt>
    <dgm:pt modelId="{1DEA22C3-CE6C-4246-A586-4D280615EE16}" type="pres">
      <dgm:prSet presAssocID="{3EAB7654-D7DA-4AD8-BAB4-09F4F9D88C16}" presName="Name37" presStyleLbl="parChTrans1D3" presStyleIdx="5" presStyleCnt="8"/>
      <dgm:spPr/>
    </dgm:pt>
    <dgm:pt modelId="{5578A0D6-63B2-4EC2-B713-89A5F532FC53}" type="pres">
      <dgm:prSet presAssocID="{51ECF8B1-A9ED-406E-9738-405661077D19}" presName="hierRoot2" presStyleCnt="0">
        <dgm:presLayoutVars>
          <dgm:hierBranch val="init"/>
        </dgm:presLayoutVars>
      </dgm:prSet>
      <dgm:spPr/>
    </dgm:pt>
    <dgm:pt modelId="{DB84C702-525F-45DE-8324-B7381B89C7CA}" type="pres">
      <dgm:prSet presAssocID="{51ECF8B1-A9ED-406E-9738-405661077D19}" presName="rootComposite" presStyleCnt="0"/>
      <dgm:spPr/>
    </dgm:pt>
    <dgm:pt modelId="{C95EB80C-1C90-4F32-BEAB-B4395173F4AF}" type="pres">
      <dgm:prSet presAssocID="{51ECF8B1-A9ED-406E-9738-405661077D19}" presName="rootText" presStyleLbl="node3" presStyleIdx="5" presStyleCnt="8">
        <dgm:presLayoutVars>
          <dgm:chPref val="3"/>
        </dgm:presLayoutVars>
      </dgm:prSet>
      <dgm:spPr/>
    </dgm:pt>
    <dgm:pt modelId="{D027C6AD-8C94-4A80-B528-EEAAEE935DB9}" type="pres">
      <dgm:prSet presAssocID="{51ECF8B1-A9ED-406E-9738-405661077D19}" presName="rootConnector" presStyleLbl="node3" presStyleIdx="5" presStyleCnt="8"/>
      <dgm:spPr/>
    </dgm:pt>
    <dgm:pt modelId="{DB84E0A5-66B1-42F9-929D-0DCA63E40DBD}" type="pres">
      <dgm:prSet presAssocID="{51ECF8B1-A9ED-406E-9738-405661077D19}" presName="hierChild4" presStyleCnt="0"/>
      <dgm:spPr/>
    </dgm:pt>
    <dgm:pt modelId="{4E127E92-D96E-4962-A189-89B71B5730B4}" type="pres">
      <dgm:prSet presAssocID="{51ECF8B1-A9ED-406E-9738-405661077D19}" presName="hierChild5" presStyleCnt="0"/>
      <dgm:spPr/>
    </dgm:pt>
    <dgm:pt modelId="{44BB7308-90E3-4B0A-9EDE-93D4592814A2}" type="pres">
      <dgm:prSet presAssocID="{29DB8BD0-5853-4776-BE1B-F165EF81CE3C}" presName="hierChild5" presStyleCnt="0"/>
      <dgm:spPr/>
    </dgm:pt>
    <dgm:pt modelId="{16EC8E69-CD9E-4A85-AF4B-A686FEA6695D}" type="pres">
      <dgm:prSet presAssocID="{88FF1C92-B997-4CC7-AEF5-DB1FEAEF556A}" presName="Name37" presStyleLbl="parChTrans1D2" presStyleIdx="3" presStyleCnt="4"/>
      <dgm:spPr/>
    </dgm:pt>
    <dgm:pt modelId="{A7FA5CEE-134F-4E6E-831F-1BA32F872A3A}" type="pres">
      <dgm:prSet presAssocID="{D56A7DAE-BA2A-4782-B1AF-67ACDFDA286D}" presName="hierRoot2" presStyleCnt="0">
        <dgm:presLayoutVars>
          <dgm:hierBranch val="init"/>
        </dgm:presLayoutVars>
      </dgm:prSet>
      <dgm:spPr/>
    </dgm:pt>
    <dgm:pt modelId="{C7D4C8AD-A5C1-485C-865B-79C3C18DBF1A}" type="pres">
      <dgm:prSet presAssocID="{D56A7DAE-BA2A-4782-B1AF-67ACDFDA286D}" presName="rootComposite" presStyleCnt="0"/>
      <dgm:spPr/>
    </dgm:pt>
    <dgm:pt modelId="{01CD31DF-C24E-4E61-B7E7-107B6CF9D5D0}" type="pres">
      <dgm:prSet presAssocID="{D56A7DAE-BA2A-4782-B1AF-67ACDFDA286D}" presName="rootText" presStyleLbl="node2" presStyleIdx="3" presStyleCnt="4">
        <dgm:presLayoutVars>
          <dgm:chPref val="3"/>
        </dgm:presLayoutVars>
      </dgm:prSet>
      <dgm:spPr/>
    </dgm:pt>
    <dgm:pt modelId="{2A1E62BA-7C7B-4A06-822C-B5742ACA4A2C}" type="pres">
      <dgm:prSet presAssocID="{D56A7DAE-BA2A-4782-B1AF-67ACDFDA286D}" presName="rootConnector" presStyleLbl="node2" presStyleIdx="3" presStyleCnt="4"/>
      <dgm:spPr/>
    </dgm:pt>
    <dgm:pt modelId="{46342F42-4AF0-455A-81C7-E14EC314B1A0}" type="pres">
      <dgm:prSet presAssocID="{D56A7DAE-BA2A-4782-B1AF-67ACDFDA286D}" presName="hierChild4" presStyleCnt="0"/>
      <dgm:spPr/>
    </dgm:pt>
    <dgm:pt modelId="{260A9060-4CEE-4DD2-8D16-060BAA0EFE0A}" type="pres">
      <dgm:prSet presAssocID="{A524DA0A-2F25-4D4D-895F-DEA8BC5BCF1A}" presName="Name37" presStyleLbl="parChTrans1D3" presStyleIdx="6" presStyleCnt="8"/>
      <dgm:spPr/>
    </dgm:pt>
    <dgm:pt modelId="{D0FD1E3D-7D2E-47B7-A25D-526E0A451B31}" type="pres">
      <dgm:prSet presAssocID="{EFBA80D2-7F9D-4762-9DB0-302151E88E38}" presName="hierRoot2" presStyleCnt="0">
        <dgm:presLayoutVars>
          <dgm:hierBranch val="init"/>
        </dgm:presLayoutVars>
      </dgm:prSet>
      <dgm:spPr/>
    </dgm:pt>
    <dgm:pt modelId="{C5966F2D-A47A-42A2-8030-460E3F1E1BEA}" type="pres">
      <dgm:prSet presAssocID="{EFBA80D2-7F9D-4762-9DB0-302151E88E38}" presName="rootComposite" presStyleCnt="0"/>
      <dgm:spPr/>
    </dgm:pt>
    <dgm:pt modelId="{F4CF5FEC-3A6E-4E0D-89D3-1F0C74FBD27C}" type="pres">
      <dgm:prSet presAssocID="{EFBA80D2-7F9D-4762-9DB0-302151E88E38}" presName="rootText" presStyleLbl="node3" presStyleIdx="6" presStyleCnt="8">
        <dgm:presLayoutVars>
          <dgm:chPref val="3"/>
        </dgm:presLayoutVars>
      </dgm:prSet>
      <dgm:spPr/>
    </dgm:pt>
    <dgm:pt modelId="{77D6C781-943A-4F77-8758-0570A1A37882}" type="pres">
      <dgm:prSet presAssocID="{EFBA80D2-7F9D-4762-9DB0-302151E88E38}" presName="rootConnector" presStyleLbl="node3" presStyleIdx="6" presStyleCnt="8"/>
      <dgm:spPr/>
    </dgm:pt>
    <dgm:pt modelId="{9E0CF90F-2830-40B1-B4D4-A69861045D97}" type="pres">
      <dgm:prSet presAssocID="{EFBA80D2-7F9D-4762-9DB0-302151E88E38}" presName="hierChild4" presStyleCnt="0"/>
      <dgm:spPr/>
    </dgm:pt>
    <dgm:pt modelId="{C744C0F1-A7AB-446F-8C50-E73654AF00C7}" type="pres">
      <dgm:prSet presAssocID="{EFBA80D2-7F9D-4762-9DB0-302151E88E38}" presName="hierChild5" presStyleCnt="0"/>
      <dgm:spPr/>
    </dgm:pt>
    <dgm:pt modelId="{F66BC53C-F80B-43AE-917E-8E3224220D27}" type="pres">
      <dgm:prSet presAssocID="{39BE1463-696F-4528-A614-0D209762A6B6}" presName="Name37" presStyleLbl="parChTrans1D3" presStyleIdx="7" presStyleCnt="8"/>
      <dgm:spPr/>
    </dgm:pt>
    <dgm:pt modelId="{A37D4D94-F05E-48B7-A468-2DE29BFDE397}" type="pres">
      <dgm:prSet presAssocID="{7E613582-9904-46F1-9915-0E7BECCB3F14}" presName="hierRoot2" presStyleCnt="0">
        <dgm:presLayoutVars>
          <dgm:hierBranch val="init"/>
        </dgm:presLayoutVars>
      </dgm:prSet>
      <dgm:spPr/>
    </dgm:pt>
    <dgm:pt modelId="{3D8117A1-E9BD-48EE-9D60-14FE2E975E9D}" type="pres">
      <dgm:prSet presAssocID="{7E613582-9904-46F1-9915-0E7BECCB3F14}" presName="rootComposite" presStyleCnt="0"/>
      <dgm:spPr/>
    </dgm:pt>
    <dgm:pt modelId="{64E05824-E8BB-4E8A-8384-441C8EA7DA9F}" type="pres">
      <dgm:prSet presAssocID="{7E613582-9904-46F1-9915-0E7BECCB3F14}" presName="rootText" presStyleLbl="node3" presStyleIdx="7" presStyleCnt="8">
        <dgm:presLayoutVars>
          <dgm:chPref val="3"/>
        </dgm:presLayoutVars>
      </dgm:prSet>
      <dgm:spPr/>
    </dgm:pt>
    <dgm:pt modelId="{50C64AAF-E04A-4B43-A7F9-80494C808EF0}" type="pres">
      <dgm:prSet presAssocID="{7E613582-9904-46F1-9915-0E7BECCB3F14}" presName="rootConnector" presStyleLbl="node3" presStyleIdx="7" presStyleCnt="8"/>
      <dgm:spPr/>
    </dgm:pt>
    <dgm:pt modelId="{D1CD5BB6-3BFF-4FF5-B107-E9949CB67F65}" type="pres">
      <dgm:prSet presAssocID="{7E613582-9904-46F1-9915-0E7BECCB3F14}" presName="hierChild4" presStyleCnt="0"/>
      <dgm:spPr/>
    </dgm:pt>
    <dgm:pt modelId="{16312C77-F7A8-4883-A47C-244E1A0640B9}" type="pres">
      <dgm:prSet presAssocID="{7E613582-9904-46F1-9915-0E7BECCB3F14}" presName="hierChild5" presStyleCnt="0"/>
      <dgm:spPr/>
    </dgm:pt>
    <dgm:pt modelId="{4AB1B889-F418-45F6-9AE3-276DC34E8BD3}" type="pres">
      <dgm:prSet presAssocID="{D56A7DAE-BA2A-4782-B1AF-67ACDFDA286D}" presName="hierChild5" presStyleCnt="0"/>
      <dgm:spPr/>
    </dgm:pt>
    <dgm:pt modelId="{47FBAF81-3DC0-489A-BA8D-8E67E48943C5}" type="pres">
      <dgm:prSet presAssocID="{B16EF5D5-1BA0-4012-85CD-B0C6A7B7FD72}" presName="hierChild3" presStyleCnt="0"/>
      <dgm:spPr/>
    </dgm:pt>
  </dgm:ptLst>
  <dgm:cxnLst>
    <dgm:cxn modelId="{6D535100-9132-432B-90AA-0E4FBA522A10}" type="presOf" srcId="{D56A7DAE-BA2A-4782-B1AF-67ACDFDA286D}" destId="{01CD31DF-C24E-4E61-B7E7-107B6CF9D5D0}" srcOrd="0" destOrd="0" presId="urn:microsoft.com/office/officeart/2005/8/layout/orgChart1"/>
    <dgm:cxn modelId="{952CF800-467D-46D2-A301-41FB128255F8}" type="presOf" srcId="{78E2C46F-E937-40E1-9778-CEE12ED5916A}" destId="{43E0690D-0953-4428-883C-E6F76C519224}" srcOrd="1" destOrd="0" presId="urn:microsoft.com/office/officeart/2005/8/layout/orgChart1"/>
    <dgm:cxn modelId="{292A3703-19D3-4C29-8BDE-B3254A3FC2DD}" type="presOf" srcId="{0C543716-1AAA-4E71-AECB-3D73DE008BCF}" destId="{5EF54894-6589-4E4C-BA7A-FC6A57ED1C06}" srcOrd="0" destOrd="0" presId="urn:microsoft.com/office/officeart/2005/8/layout/orgChart1"/>
    <dgm:cxn modelId="{702A2D0A-DDE8-451B-A75E-7F71B2760A89}" type="presOf" srcId="{29DB8BD0-5853-4776-BE1B-F165EF81CE3C}" destId="{46D9E5AA-9AAE-4444-B436-BFCBFFC8B44F}" srcOrd="0" destOrd="0" presId="urn:microsoft.com/office/officeart/2005/8/layout/orgChart1"/>
    <dgm:cxn modelId="{5279E10C-EF7B-420B-ADCD-ABA863352B46}" type="presOf" srcId="{6B4727CF-2152-4C52-8CF7-A39139499141}" destId="{3C6A5E58-B8E8-4F0A-860C-2F2BE082164B}" srcOrd="0" destOrd="0" presId="urn:microsoft.com/office/officeart/2005/8/layout/orgChart1"/>
    <dgm:cxn modelId="{DA4FF90D-6B92-4BE8-AE1D-AD95EC680DE3}" type="presOf" srcId="{29DB8BD0-5853-4776-BE1B-F165EF81CE3C}" destId="{0594D5E5-DEA1-4DE5-B6FD-CD24086701A0}" srcOrd="1" destOrd="0" presId="urn:microsoft.com/office/officeart/2005/8/layout/orgChart1"/>
    <dgm:cxn modelId="{AAD6220E-C91A-4480-8955-F9532BDA531D}" type="presOf" srcId="{BF776183-1783-4AB3-977B-0C1719EDB2F5}" destId="{32D64760-FBBA-46A9-B2EE-32B934D59D42}" srcOrd="0" destOrd="0" presId="urn:microsoft.com/office/officeart/2005/8/layout/orgChart1"/>
    <dgm:cxn modelId="{0FFF1F24-2048-4213-82AC-3AFDD0C7A67E}" srcId="{E4271CE3-7C9A-42AE-973A-75B02078553F}" destId="{7CE9E437-27B5-430A-B3C8-F3D093BB34A7}" srcOrd="1" destOrd="0" parTransId="{80417854-2D24-4154-BD1E-E40127F63A3A}" sibTransId="{14AD9714-78CA-483E-A88F-EECD4D1F1055}"/>
    <dgm:cxn modelId="{7BBDD52C-FFDB-4E07-9C31-36323880CCDB}" type="presOf" srcId="{88FF1C92-B997-4CC7-AEF5-DB1FEAEF556A}" destId="{16EC8E69-CD9E-4A85-AF4B-A686FEA6695D}" srcOrd="0" destOrd="0" presId="urn:microsoft.com/office/officeart/2005/8/layout/orgChart1"/>
    <dgm:cxn modelId="{3DB96834-1CAB-441D-8729-E6E892360D17}" srcId="{B16EF5D5-1BA0-4012-85CD-B0C6A7B7FD72}" destId="{78E2C46F-E937-40E1-9778-CEE12ED5916A}" srcOrd="1" destOrd="0" parTransId="{CCFB0DBC-3FF3-435E-AB90-75E970AE532F}" sibTransId="{EFB6A18A-8092-42EA-AF53-DF923B176FD0}"/>
    <dgm:cxn modelId="{D265893D-D397-4C97-9E48-073A24C3E705}" type="presOf" srcId="{CCFB0DBC-3FF3-435E-AB90-75E970AE532F}" destId="{6E3DF4B0-4E22-45BA-84B2-71896F96AA87}" srcOrd="0" destOrd="0" presId="urn:microsoft.com/office/officeart/2005/8/layout/orgChart1"/>
    <dgm:cxn modelId="{2573BA5C-376A-474C-8086-1415452D9E0A}" type="presOf" srcId="{7CE9E437-27B5-430A-B3C8-F3D093BB34A7}" destId="{FB60790E-7214-493C-97B6-C5C28EE75B96}" srcOrd="1" destOrd="0" presId="urn:microsoft.com/office/officeart/2005/8/layout/orgChart1"/>
    <dgm:cxn modelId="{F54EDB5C-CEF3-4797-AEAD-48F215D01499}" srcId="{29DB8BD0-5853-4776-BE1B-F165EF81CE3C}" destId="{0C543716-1AAA-4E71-AECB-3D73DE008BCF}" srcOrd="0" destOrd="0" parTransId="{0E56E528-729E-4606-8149-C15975F10A63}" sibTransId="{F1D9C7E0-D77E-4023-94D7-CCB71377153E}"/>
    <dgm:cxn modelId="{75A5305E-A343-4618-9964-3F6677274D16}" type="presOf" srcId="{BEA41CB4-C527-4AAE-8B8C-014FBAC2CFB6}" destId="{53269451-EBDA-43E0-BD8B-F2837C120F17}" srcOrd="1" destOrd="0" presId="urn:microsoft.com/office/officeart/2005/8/layout/orgChart1"/>
    <dgm:cxn modelId="{DB83EA60-EA6E-4D3D-98A1-EE73C908C595}" srcId="{E4271CE3-7C9A-42AE-973A-75B02078553F}" destId="{D2BF17C6-3931-41DC-AB1C-76B31AC7EFD0}" srcOrd="0" destOrd="0" parTransId="{6B4727CF-2152-4C52-8CF7-A39139499141}" sibTransId="{7405D374-EF39-4DA0-9192-02F14CE6737E}"/>
    <dgm:cxn modelId="{F57C6562-42CB-479F-BD5E-0CC527C431CF}" type="presOf" srcId="{D2BF17C6-3931-41DC-AB1C-76B31AC7EFD0}" destId="{465A3C9B-C22E-4AF3-B4EC-E6809B92E982}" srcOrd="0" destOrd="0" presId="urn:microsoft.com/office/officeart/2005/8/layout/orgChart1"/>
    <dgm:cxn modelId="{44DF6563-FC8C-4A92-AA3C-FE74844BCAC6}" type="presOf" srcId="{0E56E528-729E-4606-8149-C15975F10A63}" destId="{5D1623BE-E515-43B9-A10E-035CAE6F4D1F}" srcOrd="0" destOrd="0" presId="urn:microsoft.com/office/officeart/2005/8/layout/orgChart1"/>
    <dgm:cxn modelId="{BD061F47-82FA-4561-AA33-6BC8E22E602D}" type="presOf" srcId="{1624B8A6-1623-4AA6-BA1B-84122B5EF40B}" destId="{029A19D4-5415-4E0E-8830-72A7EFE2DD8D}" srcOrd="0" destOrd="0" presId="urn:microsoft.com/office/officeart/2005/8/layout/orgChart1"/>
    <dgm:cxn modelId="{4A2AFB67-A65C-4C33-A97A-007EC7F61C30}" type="presOf" srcId="{C4344C0E-5286-48E9-AA02-2066ED2B6FE5}" destId="{8B2F3736-D2C7-4167-B757-420AC200FDB6}" srcOrd="0" destOrd="0" presId="urn:microsoft.com/office/officeart/2005/8/layout/orgChart1"/>
    <dgm:cxn modelId="{80C0C368-4762-4200-95EE-CE6ACF4E72F3}" type="presOf" srcId="{0C543716-1AAA-4E71-AECB-3D73DE008BCF}" destId="{50CD994C-6F7D-40ED-8109-ADCCB1215B1F}" srcOrd="1" destOrd="0" presId="urn:microsoft.com/office/officeart/2005/8/layout/orgChart1"/>
    <dgm:cxn modelId="{C3F8F569-4C5D-45CB-BC92-BA4609326232}" srcId="{78E2C46F-E937-40E1-9778-CEE12ED5916A}" destId="{D9E8E497-7DE8-4659-9A27-5B3AA9B97BCF}" srcOrd="1" destOrd="0" parTransId="{33176D07-7577-4E1E-A550-35F2EF3890B3}" sibTransId="{DB8FE42B-34D9-444B-8B7F-06FAE96AB147}"/>
    <dgm:cxn modelId="{7774FE49-14C6-44B3-AEAA-440CC2E071AC}" srcId="{C4344C0E-5286-48E9-AA02-2066ED2B6FE5}" destId="{B16EF5D5-1BA0-4012-85CD-B0C6A7B7FD72}" srcOrd="0" destOrd="0" parTransId="{BECB441D-B72A-4833-9478-0C378D10646B}" sibTransId="{50A8F79A-7024-46E1-95F4-075D45410DAC}"/>
    <dgm:cxn modelId="{914D2B4D-96EF-4853-81ED-11B9E16ABCC6}" type="presOf" srcId="{A524DA0A-2F25-4D4D-895F-DEA8BC5BCF1A}" destId="{260A9060-4CEE-4DD2-8D16-060BAA0EFE0A}" srcOrd="0" destOrd="0" presId="urn:microsoft.com/office/officeart/2005/8/layout/orgChart1"/>
    <dgm:cxn modelId="{11F31250-89D7-4995-8F5D-F20CE61775F5}" srcId="{78E2C46F-E937-40E1-9778-CEE12ED5916A}" destId="{BEA41CB4-C527-4AAE-8B8C-014FBAC2CFB6}" srcOrd="0" destOrd="0" parTransId="{1624B8A6-1623-4AA6-BA1B-84122B5EF40B}" sibTransId="{4428D0DC-3C61-46D7-8A05-1C3B5CC67D19}"/>
    <dgm:cxn modelId="{54C70A71-0169-4064-87A0-365B81EF231B}" type="presOf" srcId="{7E613582-9904-46F1-9915-0E7BECCB3F14}" destId="{50C64AAF-E04A-4B43-A7F9-80494C808EF0}" srcOrd="1" destOrd="0" presId="urn:microsoft.com/office/officeart/2005/8/layout/orgChart1"/>
    <dgm:cxn modelId="{123DD751-6E04-4703-AAA0-4E0F93F8288D}" type="presOf" srcId="{E4271CE3-7C9A-42AE-973A-75B02078553F}" destId="{C8DDAF30-1152-4E1D-830B-8B33BE7AE0CE}" srcOrd="1" destOrd="0" presId="urn:microsoft.com/office/officeart/2005/8/layout/orgChart1"/>
    <dgm:cxn modelId="{BC096858-A362-4146-87A8-DA6410032048}" type="presOf" srcId="{D9E8E497-7DE8-4659-9A27-5B3AA9B97BCF}" destId="{26D63001-D971-4BEE-ACAA-5EDFBB5D1A3A}" srcOrd="1" destOrd="0" presId="urn:microsoft.com/office/officeart/2005/8/layout/orgChart1"/>
    <dgm:cxn modelId="{246E5759-E14B-4CAF-9B02-20BD35881A95}" type="presOf" srcId="{80417854-2D24-4154-BD1E-E40127F63A3A}" destId="{BBBD4728-8E16-40C7-A38B-E07C2E3D0F1B}" srcOrd="0" destOrd="0" presId="urn:microsoft.com/office/officeart/2005/8/layout/orgChart1"/>
    <dgm:cxn modelId="{22E3F57D-2493-43CE-BE54-230EF93BF261}" type="presOf" srcId="{78E2C46F-E937-40E1-9778-CEE12ED5916A}" destId="{146C33FF-AB55-437A-8244-2F054B22A8AC}" srcOrd="0" destOrd="0" presId="urn:microsoft.com/office/officeart/2005/8/layout/orgChart1"/>
    <dgm:cxn modelId="{C1E4EE94-5C00-42B8-9714-ACEAB9F55536}" type="presOf" srcId="{D2BF17C6-3931-41DC-AB1C-76B31AC7EFD0}" destId="{88606074-E002-4CF0-9B3C-B54A548BA669}" srcOrd="1" destOrd="0" presId="urn:microsoft.com/office/officeart/2005/8/layout/orgChart1"/>
    <dgm:cxn modelId="{7E71D79B-633D-4042-AB4D-4DA7DF3863EF}" type="presOf" srcId="{89988567-FB10-4E93-9DD4-9418CAE02E49}" destId="{AABC8029-8ADF-4A78-BF1B-CCD6AEF71FE8}" srcOrd="0" destOrd="0" presId="urn:microsoft.com/office/officeart/2005/8/layout/orgChart1"/>
    <dgm:cxn modelId="{0A49DB9D-D6A5-4086-83F9-7CFB268B6292}" srcId="{D56A7DAE-BA2A-4782-B1AF-67ACDFDA286D}" destId="{EFBA80D2-7F9D-4762-9DB0-302151E88E38}" srcOrd="0" destOrd="0" parTransId="{A524DA0A-2F25-4D4D-895F-DEA8BC5BCF1A}" sibTransId="{8DA37266-781F-4A94-A667-98E3B19EF25E}"/>
    <dgm:cxn modelId="{C6EE7F9E-CD47-4B84-A14F-C68F2F4F0531}" type="presOf" srcId="{33176D07-7577-4E1E-A550-35F2EF3890B3}" destId="{BCAF992A-41F0-4017-B166-B268B5B0CC44}" srcOrd="0" destOrd="0" presId="urn:microsoft.com/office/officeart/2005/8/layout/orgChart1"/>
    <dgm:cxn modelId="{68C13FA4-4AD1-4837-ADCD-1393162F7101}" type="presOf" srcId="{7E613582-9904-46F1-9915-0E7BECCB3F14}" destId="{64E05824-E8BB-4E8A-8384-441C8EA7DA9F}" srcOrd="0" destOrd="0" presId="urn:microsoft.com/office/officeart/2005/8/layout/orgChart1"/>
    <dgm:cxn modelId="{5D824DA8-F9FF-4056-8C60-2D5FE85CA9B1}" type="presOf" srcId="{EFBA80D2-7F9D-4762-9DB0-302151E88E38}" destId="{77D6C781-943A-4F77-8758-0570A1A37882}" srcOrd="1" destOrd="0" presId="urn:microsoft.com/office/officeart/2005/8/layout/orgChart1"/>
    <dgm:cxn modelId="{0A1E86B3-280E-4136-8EFD-8442A86068E5}" type="presOf" srcId="{39BE1463-696F-4528-A614-0D209762A6B6}" destId="{F66BC53C-F80B-43AE-917E-8E3224220D27}" srcOrd="0" destOrd="0" presId="urn:microsoft.com/office/officeart/2005/8/layout/orgChart1"/>
    <dgm:cxn modelId="{AD9824B6-92F2-4944-B417-5FBA20F06DC3}" type="presOf" srcId="{BEA41CB4-C527-4AAE-8B8C-014FBAC2CFB6}" destId="{6519D290-A513-4B37-BC41-D96E8ABE85B6}" srcOrd="0" destOrd="0" presId="urn:microsoft.com/office/officeart/2005/8/layout/orgChart1"/>
    <dgm:cxn modelId="{DFF309B9-8EF4-474B-9903-3AD9A8CE2F1A}" type="presOf" srcId="{51ECF8B1-A9ED-406E-9738-405661077D19}" destId="{C95EB80C-1C90-4F32-BEAB-B4395173F4AF}" srcOrd="0" destOrd="0" presId="urn:microsoft.com/office/officeart/2005/8/layout/orgChart1"/>
    <dgm:cxn modelId="{4A3728BC-317E-4385-975D-A4DB16A10AAE}" srcId="{B16EF5D5-1BA0-4012-85CD-B0C6A7B7FD72}" destId="{29DB8BD0-5853-4776-BE1B-F165EF81CE3C}" srcOrd="2" destOrd="0" parTransId="{89988567-FB10-4E93-9DD4-9418CAE02E49}" sibTransId="{E964207E-481C-4829-9511-4DC5E957072F}"/>
    <dgm:cxn modelId="{0393B9BC-F7EE-4B29-A55F-694F3105775B}" type="presOf" srcId="{7CE9E437-27B5-430A-B3C8-F3D093BB34A7}" destId="{5FD5B1AF-8628-4B9F-85EA-30A623FB3974}" srcOrd="0" destOrd="0" presId="urn:microsoft.com/office/officeart/2005/8/layout/orgChart1"/>
    <dgm:cxn modelId="{4202FEC6-3832-40D1-9E7C-0205999F4AA8}" type="presOf" srcId="{B16EF5D5-1BA0-4012-85CD-B0C6A7B7FD72}" destId="{991C1001-B496-4C7E-8474-CA367684FF6B}" srcOrd="1" destOrd="0" presId="urn:microsoft.com/office/officeart/2005/8/layout/orgChart1"/>
    <dgm:cxn modelId="{A00536C7-7018-4C97-929B-4A80B78A32B3}" type="presOf" srcId="{D9E8E497-7DE8-4659-9A27-5B3AA9B97BCF}" destId="{BECC7FD1-9D66-4ECF-9F54-985B3ABE58C5}" srcOrd="0" destOrd="0" presId="urn:microsoft.com/office/officeart/2005/8/layout/orgChart1"/>
    <dgm:cxn modelId="{AC5CDCD9-B622-4834-9984-05D04913B8F2}" srcId="{B16EF5D5-1BA0-4012-85CD-B0C6A7B7FD72}" destId="{E4271CE3-7C9A-42AE-973A-75B02078553F}" srcOrd="0" destOrd="0" parTransId="{BF776183-1783-4AB3-977B-0C1719EDB2F5}" sibTransId="{568FB9CC-FED6-4689-BCC2-44B2B45220A8}"/>
    <dgm:cxn modelId="{254745DC-D9A5-40E4-943F-7B3E61B3481D}" type="presOf" srcId="{EFBA80D2-7F9D-4762-9DB0-302151E88E38}" destId="{F4CF5FEC-3A6E-4E0D-89D3-1F0C74FBD27C}" srcOrd="0" destOrd="0" presId="urn:microsoft.com/office/officeart/2005/8/layout/orgChart1"/>
    <dgm:cxn modelId="{18858BE9-78FD-4548-9D34-2838AAE347DF}" srcId="{B16EF5D5-1BA0-4012-85CD-B0C6A7B7FD72}" destId="{D56A7DAE-BA2A-4782-B1AF-67ACDFDA286D}" srcOrd="3" destOrd="0" parTransId="{88FF1C92-B997-4CC7-AEF5-DB1FEAEF556A}" sibTransId="{2F614D8D-CC1B-4BA5-83D3-CA3DDD478334}"/>
    <dgm:cxn modelId="{DA0505EA-8B79-4B0A-87EA-8986A50FF1A7}" srcId="{D56A7DAE-BA2A-4782-B1AF-67ACDFDA286D}" destId="{7E613582-9904-46F1-9915-0E7BECCB3F14}" srcOrd="1" destOrd="0" parTransId="{39BE1463-696F-4528-A614-0D209762A6B6}" sibTransId="{51B584EC-B9C4-4384-A9FF-E002E6D5B8EF}"/>
    <dgm:cxn modelId="{9DC499F2-DA28-4EB8-AD6E-9A5F7B6D9A7A}" srcId="{29DB8BD0-5853-4776-BE1B-F165EF81CE3C}" destId="{51ECF8B1-A9ED-406E-9738-405661077D19}" srcOrd="1" destOrd="0" parTransId="{3EAB7654-D7DA-4AD8-BAB4-09F4F9D88C16}" sibTransId="{B449C6F4-A31D-41B5-AACB-813AF27DE950}"/>
    <dgm:cxn modelId="{F82F3BF3-D541-4D85-946B-7D03F8E8A0E0}" type="presOf" srcId="{3EAB7654-D7DA-4AD8-BAB4-09F4F9D88C16}" destId="{1DEA22C3-CE6C-4246-A586-4D280615EE16}" srcOrd="0" destOrd="0" presId="urn:microsoft.com/office/officeart/2005/8/layout/orgChart1"/>
    <dgm:cxn modelId="{D160D3F4-EB31-4F77-BD16-D24377567519}" type="presOf" srcId="{E4271CE3-7C9A-42AE-973A-75B02078553F}" destId="{391763A1-A2AB-449A-AED6-8B4D7726B3BF}" srcOrd="0" destOrd="0" presId="urn:microsoft.com/office/officeart/2005/8/layout/orgChart1"/>
    <dgm:cxn modelId="{BB13F6F6-3522-46FB-9BCE-F0DB25101DC8}" type="presOf" srcId="{51ECF8B1-A9ED-406E-9738-405661077D19}" destId="{D027C6AD-8C94-4A80-B528-EEAAEE935DB9}" srcOrd="1" destOrd="0" presId="urn:microsoft.com/office/officeart/2005/8/layout/orgChart1"/>
    <dgm:cxn modelId="{E312DCFB-FC93-44E5-85D3-CC123FBFD899}" type="presOf" srcId="{B16EF5D5-1BA0-4012-85CD-B0C6A7B7FD72}" destId="{62EC3100-CCD8-4A03-8EE5-D377A06B40AC}" srcOrd="0" destOrd="0" presId="urn:microsoft.com/office/officeart/2005/8/layout/orgChart1"/>
    <dgm:cxn modelId="{3BA20BFF-AEA2-4729-B691-659405E7531B}" type="presOf" srcId="{D56A7DAE-BA2A-4782-B1AF-67ACDFDA286D}" destId="{2A1E62BA-7C7B-4A06-822C-B5742ACA4A2C}" srcOrd="1" destOrd="0" presId="urn:microsoft.com/office/officeart/2005/8/layout/orgChart1"/>
    <dgm:cxn modelId="{AE7183C9-FB2B-4383-A25B-A562BDD925E3}" type="presParOf" srcId="{8B2F3736-D2C7-4167-B757-420AC200FDB6}" destId="{8DA5EFB4-5D0E-4DCA-900E-78F1F61B3D7C}" srcOrd="0" destOrd="0" presId="urn:microsoft.com/office/officeart/2005/8/layout/orgChart1"/>
    <dgm:cxn modelId="{2DE60903-6CE5-4BA0-8521-4A340AA462D9}" type="presParOf" srcId="{8DA5EFB4-5D0E-4DCA-900E-78F1F61B3D7C}" destId="{7672F8AC-54EB-481D-8631-DC50CE009408}" srcOrd="0" destOrd="0" presId="urn:microsoft.com/office/officeart/2005/8/layout/orgChart1"/>
    <dgm:cxn modelId="{F9FC6F71-54DC-4EED-892A-CBB65915CA90}" type="presParOf" srcId="{7672F8AC-54EB-481D-8631-DC50CE009408}" destId="{62EC3100-CCD8-4A03-8EE5-D377A06B40AC}" srcOrd="0" destOrd="0" presId="urn:microsoft.com/office/officeart/2005/8/layout/orgChart1"/>
    <dgm:cxn modelId="{C7DF3BEF-E326-408B-95B5-CEBB890DCF1F}" type="presParOf" srcId="{7672F8AC-54EB-481D-8631-DC50CE009408}" destId="{991C1001-B496-4C7E-8474-CA367684FF6B}" srcOrd="1" destOrd="0" presId="urn:microsoft.com/office/officeart/2005/8/layout/orgChart1"/>
    <dgm:cxn modelId="{E34CD76B-8904-4B85-8247-64557008FEAD}" type="presParOf" srcId="{8DA5EFB4-5D0E-4DCA-900E-78F1F61B3D7C}" destId="{3298E852-5682-4400-A142-0990CC5B8FFB}" srcOrd="1" destOrd="0" presId="urn:microsoft.com/office/officeart/2005/8/layout/orgChart1"/>
    <dgm:cxn modelId="{6A8ACDD0-2B16-4ECB-ACB9-13310DA07950}" type="presParOf" srcId="{3298E852-5682-4400-A142-0990CC5B8FFB}" destId="{32D64760-FBBA-46A9-B2EE-32B934D59D42}" srcOrd="0" destOrd="0" presId="urn:microsoft.com/office/officeart/2005/8/layout/orgChart1"/>
    <dgm:cxn modelId="{C0B658BA-C049-4637-A7B4-A8C715E22C2D}" type="presParOf" srcId="{3298E852-5682-4400-A142-0990CC5B8FFB}" destId="{0592E303-01DC-4B32-8BE6-7D05B3A1B831}" srcOrd="1" destOrd="0" presId="urn:microsoft.com/office/officeart/2005/8/layout/orgChart1"/>
    <dgm:cxn modelId="{49E9EE5D-F095-427E-9BC1-2A076837BF42}" type="presParOf" srcId="{0592E303-01DC-4B32-8BE6-7D05B3A1B831}" destId="{42DC0A2B-0F4D-4F8F-92EC-3073B103A918}" srcOrd="0" destOrd="0" presId="urn:microsoft.com/office/officeart/2005/8/layout/orgChart1"/>
    <dgm:cxn modelId="{80CA54E8-F92E-42D6-99F9-6FE49CD9DCBC}" type="presParOf" srcId="{42DC0A2B-0F4D-4F8F-92EC-3073B103A918}" destId="{391763A1-A2AB-449A-AED6-8B4D7726B3BF}" srcOrd="0" destOrd="0" presId="urn:microsoft.com/office/officeart/2005/8/layout/orgChart1"/>
    <dgm:cxn modelId="{7A382C06-9B87-4A68-B32A-2B2898CDBCC9}" type="presParOf" srcId="{42DC0A2B-0F4D-4F8F-92EC-3073B103A918}" destId="{C8DDAF30-1152-4E1D-830B-8B33BE7AE0CE}" srcOrd="1" destOrd="0" presId="urn:microsoft.com/office/officeart/2005/8/layout/orgChart1"/>
    <dgm:cxn modelId="{A5C886EA-CB96-4859-8D6A-8812ACD526B4}" type="presParOf" srcId="{0592E303-01DC-4B32-8BE6-7D05B3A1B831}" destId="{92454C51-4E36-4FF4-A96F-460B0AB354B8}" srcOrd="1" destOrd="0" presId="urn:microsoft.com/office/officeart/2005/8/layout/orgChart1"/>
    <dgm:cxn modelId="{80E0DE55-C443-49BB-89B1-32BF8F6D9CDC}" type="presParOf" srcId="{92454C51-4E36-4FF4-A96F-460B0AB354B8}" destId="{3C6A5E58-B8E8-4F0A-860C-2F2BE082164B}" srcOrd="0" destOrd="0" presId="urn:microsoft.com/office/officeart/2005/8/layout/orgChart1"/>
    <dgm:cxn modelId="{2743763B-6EB2-4875-980E-0250BC6D5E2E}" type="presParOf" srcId="{92454C51-4E36-4FF4-A96F-460B0AB354B8}" destId="{C6F077E2-1245-4883-8AA7-9F27598ABA9C}" srcOrd="1" destOrd="0" presId="urn:microsoft.com/office/officeart/2005/8/layout/orgChart1"/>
    <dgm:cxn modelId="{D35F4367-03A7-495B-A750-E6480BB7CCDD}" type="presParOf" srcId="{C6F077E2-1245-4883-8AA7-9F27598ABA9C}" destId="{D60A8311-6CAC-4C90-846C-79EC1D0A8DE7}" srcOrd="0" destOrd="0" presId="urn:microsoft.com/office/officeart/2005/8/layout/orgChart1"/>
    <dgm:cxn modelId="{1FA1AD05-3474-4833-BCAE-52B209BCF282}" type="presParOf" srcId="{D60A8311-6CAC-4C90-846C-79EC1D0A8DE7}" destId="{465A3C9B-C22E-4AF3-B4EC-E6809B92E982}" srcOrd="0" destOrd="0" presId="urn:microsoft.com/office/officeart/2005/8/layout/orgChart1"/>
    <dgm:cxn modelId="{2F8A915E-7557-4CCD-AFE5-A2DDB4C4C914}" type="presParOf" srcId="{D60A8311-6CAC-4C90-846C-79EC1D0A8DE7}" destId="{88606074-E002-4CF0-9B3C-B54A548BA669}" srcOrd="1" destOrd="0" presId="urn:microsoft.com/office/officeart/2005/8/layout/orgChart1"/>
    <dgm:cxn modelId="{5E966EFD-4F9F-44AB-8F56-DBF6CAB0407D}" type="presParOf" srcId="{C6F077E2-1245-4883-8AA7-9F27598ABA9C}" destId="{14048094-9DBC-44C0-8BDE-2EF485B36447}" srcOrd="1" destOrd="0" presId="urn:microsoft.com/office/officeart/2005/8/layout/orgChart1"/>
    <dgm:cxn modelId="{932EA633-283F-41EE-B37F-DD0E9D965DC2}" type="presParOf" srcId="{C6F077E2-1245-4883-8AA7-9F27598ABA9C}" destId="{7E4B6788-E099-4911-9D22-7E114A2904B7}" srcOrd="2" destOrd="0" presId="urn:microsoft.com/office/officeart/2005/8/layout/orgChart1"/>
    <dgm:cxn modelId="{2806F0E1-769D-4C21-9BCC-75874C80A121}" type="presParOf" srcId="{92454C51-4E36-4FF4-A96F-460B0AB354B8}" destId="{BBBD4728-8E16-40C7-A38B-E07C2E3D0F1B}" srcOrd="2" destOrd="0" presId="urn:microsoft.com/office/officeart/2005/8/layout/orgChart1"/>
    <dgm:cxn modelId="{664EADF2-87B0-4E05-83CC-7F03BBBE9FBE}" type="presParOf" srcId="{92454C51-4E36-4FF4-A96F-460B0AB354B8}" destId="{8A8D027C-4DFB-4E79-91E3-DBEDB58CA1CA}" srcOrd="3" destOrd="0" presId="urn:microsoft.com/office/officeart/2005/8/layout/orgChart1"/>
    <dgm:cxn modelId="{415C24A7-E91C-43CF-B91F-0CD19360CA99}" type="presParOf" srcId="{8A8D027C-4DFB-4E79-91E3-DBEDB58CA1CA}" destId="{501AF7D7-341B-4884-9DC3-B018D41866E9}" srcOrd="0" destOrd="0" presId="urn:microsoft.com/office/officeart/2005/8/layout/orgChart1"/>
    <dgm:cxn modelId="{7D7EAF53-3A15-4C40-822E-374C7C2E956B}" type="presParOf" srcId="{501AF7D7-341B-4884-9DC3-B018D41866E9}" destId="{5FD5B1AF-8628-4B9F-85EA-30A623FB3974}" srcOrd="0" destOrd="0" presId="urn:microsoft.com/office/officeart/2005/8/layout/orgChart1"/>
    <dgm:cxn modelId="{AEC9CA89-D005-4B3A-AA44-543BE04A30C5}" type="presParOf" srcId="{501AF7D7-341B-4884-9DC3-B018D41866E9}" destId="{FB60790E-7214-493C-97B6-C5C28EE75B96}" srcOrd="1" destOrd="0" presId="urn:microsoft.com/office/officeart/2005/8/layout/orgChart1"/>
    <dgm:cxn modelId="{3E4E80C8-49AD-4C84-8651-15B1A23AC998}" type="presParOf" srcId="{8A8D027C-4DFB-4E79-91E3-DBEDB58CA1CA}" destId="{BB6A30EE-7E29-485C-8E1B-CC3BB94F9AB7}" srcOrd="1" destOrd="0" presId="urn:microsoft.com/office/officeart/2005/8/layout/orgChart1"/>
    <dgm:cxn modelId="{9F654347-DF28-467A-8954-CB3E5A006F18}" type="presParOf" srcId="{8A8D027C-4DFB-4E79-91E3-DBEDB58CA1CA}" destId="{352178F3-3F10-4E11-8EA5-B60B61521FB5}" srcOrd="2" destOrd="0" presId="urn:microsoft.com/office/officeart/2005/8/layout/orgChart1"/>
    <dgm:cxn modelId="{E890D559-04E6-47D1-BADE-0F30738D69C5}" type="presParOf" srcId="{0592E303-01DC-4B32-8BE6-7D05B3A1B831}" destId="{37E763C5-46EC-4650-91CB-B0D51D14D3C9}" srcOrd="2" destOrd="0" presId="urn:microsoft.com/office/officeart/2005/8/layout/orgChart1"/>
    <dgm:cxn modelId="{2AC74BF5-94C8-466F-A80F-295699E417EB}" type="presParOf" srcId="{3298E852-5682-4400-A142-0990CC5B8FFB}" destId="{6E3DF4B0-4E22-45BA-84B2-71896F96AA87}" srcOrd="2" destOrd="0" presId="urn:microsoft.com/office/officeart/2005/8/layout/orgChart1"/>
    <dgm:cxn modelId="{9DD45708-2F00-4D08-8E9C-59CFD7D21B82}" type="presParOf" srcId="{3298E852-5682-4400-A142-0990CC5B8FFB}" destId="{51D1AE79-5649-4176-8E2F-16EE8662A316}" srcOrd="3" destOrd="0" presId="urn:microsoft.com/office/officeart/2005/8/layout/orgChart1"/>
    <dgm:cxn modelId="{FC2E68BF-9A5D-4EE5-B078-034E2738D88A}" type="presParOf" srcId="{51D1AE79-5649-4176-8E2F-16EE8662A316}" destId="{F3361EE2-E213-4131-B899-264D298A8905}" srcOrd="0" destOrd="0" presId="urn:microsoft.com/office/officeart/2005/8/layout/orgChart1"/>
    <dgm:cxn modelId="{E80E13EF-0532-421A-946C-6FFDBFD85DDC}" type="presParOf" srcId="{F3361EE2-E213-4131-B899-264D298A8905}" destId="{146C33FF-AB55-437A-8244-2F054B22A8AC}" srcOrd="0" destOrd="0" presId="urn:microsoft.com/office/officeart/2005/8/layout/orgChart1"/>
    <dgm:cxn modelId="{214BE99C-D9C0-478C-9261-22C32809CAA7}" type="presParOf" srcId="{F3361EE2-E213-4131-B899-264D298A8905}" destId="{43E0690D-0953-4428-883C-E6F76C519224}" srcOrd="1" destOrd="0" presId="urn:microsoft.com/office/officeart/2005/8/layout/orgChart1"/>
    <dgm:cxn modelId="{B2FC7ECC-99B2-49F4-A5E3-DE479AE232CD}" type="presParOf" srcId="{51D1AE79-5649-4176-8E2F-16EE8662A316}" destId="{62C1A412-8ABE-4BCF-8FA5-0BA33B3F1FA8}" srcOrd="1" destOrd="0" presId="urn:microsoft.com/office/officeart/2005/8/layout/orgChart1"/>
    <dgm:cxn modelId="{9BD56127-9A2C-448E-9040-2F1661AB591F}" type="presParOf" srcId="{62C1A412-8ABE-4BCF-8FA5-0BA33B3F1FA8}" destId="{029A19D4-5415-4E0E-8830-72A7EFE2DD8D}" srcOrd="0" destOrd="0" presId="urn:microsoft.com/office/officeart/2005/8/layout/orgChart1"/>
    <dgm:cxn modelId="{90ED6A02-EF22-471C-B373-4956438D816D}" type="presParOf" srcId="{62C1A412-8ABE-4BCF-8FA5-0BA33B3F1FA8}" destId="{798BB4CA-2187-4E32-80AE-4E135ED86573}" srcOrd="1" destOrd="0" presId="urn:microsoft.com/office/officeart/2005/8/layout/orgChart1"/>
    <dgm:cxn modelId="{C09C95B9-7C5C-48FE-9116-8139113BFAEE}" type="presParOf" srcId="{798BB4CA-2187-4E32-80AE-4E135ED86573}" destId="{F1BD258F-DF3C-4138-BEB4-6BA82E0932A3}" srcOrd="0" destOrd="0" presId="urn:microsoft.com/office/officeart/2005/8/layout/orgChart1"/>
    <dgm:cxn modelId="{9379DD27-7C08-46B4-A6C7-2DF0EFEE0632}" type="presParOf" srcId="{F1BD258F-DF3C-4138-BEB4-6BA82E0932A3}" destId="{6519D290-A513-4B37-BC41-D96E8ABE85B6}" srcOrd="0" destOrd="0" presId="urn:microsoft.com/office/officeart/2005/8/layout/orgChart1"/>
    <dgm:cxn modelId="{EDD3F5FE-93F5-48E3-904F-E299AB85A859}" type="presParOf" srcId="{F1BD258F-DF3C-4138-BEB4-6BA82E0932A3}" destId="{53269451-EBDA-43E0-BD8B-F2837C120F17}" srcOrd="1" destOrd="0" presId="urn:microsoft.com/office/officeart/2005/8/layout/orgChart1"/>
    <dgm:cxn modelId="{4DEDAC83-365F-4C5F-A838-0CAFC9020A31}" type="presParOf" srcId="{798BB4CA-2187-4E32-80AE-4E135ED86573}" destId="{D1A73431-66C9-4870-9149-0F4D91D01A91}" srcOrd="1" destOrd="0" presId="urn:microsoft.com/office/officeart/2005/8/layout/orgChart1"/>
    <dgm:cxn modelId="{1D8001B2-B130-445B-8D98-BC12E4297857}" type="presParOf" srcId="{798BB4CA-2187-4E32-80AE-4E135ED86573}" destId="{D9032360-933C-4D55-9A91-FA2219F34631}" srcOrd="2" destOrd="0" presId="urn:microsoft.com/office/officeart/2005/8/layout/orgChart1"/>
    <dgm:cxn modelId="{D8A6D3C1-CE84-43AB-840A-189507D24804}" type="presParOf" srcId="{62C1A412-8ABE-4BCF-8FA5-0BA33B3F1FA8}" destId="{BCAF992A-41F0-4017-B166-B268B5B0CC44}" srcOrd="2" destOrd="0" presId="urn:microsoft.com/office/officeart/2005/8/layout/orgChart1"/>
    <dgm:cxn modelId="{12677B82-45D6-478C-8E7B-4D10CAD63315}" type="presParOf" srcId="{62C1A412-8ABE-4BCF-8FA5-0BA33B3F1FA8}" destId="{7126CFC2-16F5-448E-83AB-452A8D649446}" srcOrd="3" destOrd="0" presId="urn:microsoft.com/office/officeart/2005/8/layout/orgChart1"/>
    <dgm:cxn modelId="{41DA91A8-E6F9-4222-9A2A-5F04D82EF458}" type="presParOf" srcId="{7126CFC2-16F5-448E-83AB-452A8D649446}" destId="{393B1D1E-EBC2-4D86-99D8-9B01FC2BFCF4}" srcOrd="0" destOrd="0" presId="urn:microsoft.com/office/officeart/2005/8/layout/orgChart1"/>
    <dgm:cxn modelId="{7C01DE6D-13BB-4953-B380-388E61BF15C6}" type="presParOf" srcId="{393B1D1E-EBC2-4D86-99D8-9B01FC2BFCF4}" destId="{BECC7FD1-9D66-4ECF-9F54-985B3ABE58C5}" srcOrd="0" destOrd="0" presId="urn:microsoft.com/office/officeart/2005/8/layout/orgChart1"/>
    <dgm:cxn modelId="{19CC9321-5488-419A-89D8-2C0C5852D33A}" type="presParOf" srcId="{393B1D1E-EBC2-4D86-99D8-9B01FC2BFCF4}" destId="{26D63001-D971-4BEE-ACAA-5EDFBB5D1A3A}" srcOrd="1" destOrd="0" presId="urn:microsoft.com/office/officeart/2005/8/layout/orgChart1"/>
    <dgm:cxn modelId="{268E9914-390F-4546-9C1B-2E4456B876C8}" type="presParOf" srcId="{7126CFC2-16F5-448E-83AB-452A8D649446}" destId="{AF27244E-C1BD-4D7D-895E-D9BD060690E5}" srcOrd="1" destOrd="0" presId="urn:microsoft.com/office/officeart/2005/8/layout/orgChart1"/>
    <dgm:cxn modelId="{55DA0C27-C32A-4B6C-A947-73EDE3A8BA31}" type="presParOf" srcId="{7126CFC2-16F5-448E-83AB-452A8D649446}" destId="{7189646D-3E46-4883-A4A2-0AB8B7404308}" srcOrd="2" destOrd="0" presId="urn:microsoft.com/office/officeart/2005/8/layout/orgChart1"/>
    <dgm:cxn modelId="{35B1E020-8BEC-441D-92A9-79CECC181941}" type="presParOf" srcId="{51D1AE79-5649-4176-8E2F-16EE8662A316}" destId="{70DBF61D-5DC9-4D0F-B08C-0B40053B5780}" srcOrd="2" destOrd="0" presId="urn:microsoft.com/office/officeart/2005/8/layout/orgChart1"/>
    <dgm:cxn modelId="{357E9591-4F5A-4298-AFA8-EC48D591F5F0}" type="presParOf" srcId="{3298E852-5682-4400-A142-0990CC5B8FFB}" destId="{AABC8029-8ADF-4A78-BF1B-CCD6AEF71FE8}" srcOrd="4" destOrd="0" presId="urn:microsoft.com/office/officeart/2005/8/layout/orgChart1"/>
    <dgm:cxn modelId="{DE4611E1-A2D2-4918-BD12-010440A30E62}" type="presParOf" srcId="{3298E852-5682-4400-A142-0990CC5B8FFB}" destId="{31FECB90-A590-4BF6-BDE1-A349C4A2D86C}" srcOrd="5" destOrd="0" presId="urn:microsoft.com/office/officeart/2005/8/layout/orgChart1"/>
    <dgm:cxn modelId="{BEB64FE8-5FEC-45C5-B73B-BD10C34BB280}" type="presParOf" srcId="{31FECB90-A590-4BF6-BDE1-A349C4A2D86C}" destId="{258B1D2D-141B-4D56-8993-D4649F118F7C}" srcOrd="0" destOrd="0" presId="urn:microsoft.com/office/officeart/2005/8/layout/orgChart1"/>
    <dgm:cxn modelId="{A9DB05CE-479D-4452-A9AD-7743D8C50532}" type="presParOf" srcId="{258B1D2D-141B-4D56-8993-D4649F118F7C}" destId="{46D9E5AA-9AAE-4444-B436-BFCBFFC8B44F}" srcOrd="0" destOrd="0" presId="urn:microsoft.com/office/officeart/2005/8/layout/orgChart1"/>
    <dgm:cxn modelId="{FE0A0645-BFEE-434C-93A9-18F3699FACC1}" type="presParOf" srcId="{258B1D2D-141B-4D56-8993-D4649F118F7C}" destId="{0594D5E5-DEA1-4DE5-B6FD-CD24086701A0}" srcOrd="1" destOrd="0" presId="urn:microsoft.com/office/officeart/2005/8/layout/orgChart1"/>
    <dgm:cxn modelId="{F831563F-D2A5-476D-B2A4-33F035934D36}" type="presParOf" srcId="{31FECB90-A590-4BF6-BDE1-A349C4A2D86C}" destId="{9C11A3BD-3164-49E7-9F8F-756A90737C2D}" srcOrd="1" destOrd="0" presId="urn:microsoft.com/office/officeart/2005/8/layout/orgChart1"/>
    <dgm:cxn modelId="{090AB927-ADCE-4559-8E4F-1CB559D6F042}" type="presParOf" srcId="{9C11A3BD-3164-49E7-9F8F-756A90737C2D}" destId="{5D1623BE-E515-43B9-A10E-035CAE6F4D1F}" srcOrd="0" destOrd="0" presId="urn:microsoft.com/office/officeart/2005/8/layout/orgChart1"/>
    <dgm:cxn modelId="{CCC50BE9-64C1-4221-8176-16CBACBBDCB7}" type="presParOf" srcId="{9C11A3BD-3164-49E7-9F8F-756A90737C2D}" destId="{00C7C74E-3ACB-4FBA-AC4D-CB78C4835B48}" srcOrd="1" destOrd="0" presId="urn:microsoft.com/office/officeart/2005/8/layout/orgChart1"/>
    <dgm:cxn modelId="{01C1CFA7-CF43-4774-85B0-9B4FD0CE206A}" type="presParOf" srcId="{00C7C74E-3ACB-4FBA-AC4D-CB78C4835B48}" destId="{C94D2869-185D-4753-8693-9CB2645C61C6}" srcOrd="0" destOrd="0" presId="urn:microsoft.com/office/officeart/2005/8/layout/orgChart1"/>
    <dgm:cxn modelId="{697D4F95-05A9-4438-AB1F-F3AC9917E793}" type="presParOf" srcId="{C94D2869-185D-4753-8693-9CB2645C61C6}" destId="{5EF54894-6589-4E4C-BA7A-FC6A57ED1C06}" srcOrd="0" destOrd="0" presId="urn:microsoft.com/office/officeart/2005/8/layout/orgChart1"/>
    <dgm:cxn modelId="{91D58BF3-8E7C-4388-9788-21C5D6156D14}" type="presParOf" srcId="{C94D2869-185D-4753-8693-9CB2645C61C6}" destId="{50CD994C-6F7D-40ED-8109-ADCCB1215B1F}" srcOrd="1" destOrd="0" presId="urn:microsoft.com/office/officeart/2005/8/layout/orgChart1"/>
    <dgm:cxn modelId="{4E2988C5-EAC4-47C3-82D3-F268D75DAC32}" type="presParOf" srcId="{00C7C74E-3ACB-4FBA-AC4D-CB78C4835B48}" destId="{F9D758E8-E448-48CA-88B9-26E264429A4A}" srcOrd="1" destOrd="0" presId="urn:microsoft.com/office/officeart/2005/8/layout/orgChart1"/>
    <dgm:cxn modelId="{F246C3BF-7095-4ABE-AC12-2F25B88A17EC}" type="presParOf" srcId="{00C7C74E-3ACB-4FBA-AC4D-CB78C4835B48}" destId="{0CD4F4CD-754F-426C-9A98-9B17FF229635}" srcOrd="2" destOrd="0" presId="urn:microsoft.com/office/officeart/2005/8/layout/orgChart1"/>
    <dgm:cxn modelId="{2BA5AF8A-7274-4790-9579-E22E51AA63D9}" type="presParOf" srcId="{9C11A3BD-3164-49E7-9F8F-756A90737C2D}" destId="{1DEA22C3-CE6C-4246-A586-4D280615EE16}" srcOrd="2" destOrd="0" presId="urn:microsoft.com/office/officeart/2005/8/layout/orgChart1"/>
    <dgm:cxn modelId="{8D3265FD-69A6-4CDB-975F-F99AAD52F286}" type="presParOf" srcId="{9C11A3BD-3164-49E7-9F8F-756A90737C2D}" destId="{5578A0D6-63B2-4EC2-B713-89A5F532FC53}" srcOrd="3" destOrd="0" presId="urn:microsoft.com/office/officeart/2005/8/layout/orgChart1"/>
    <dgm:cxn modelId="{43CF42A9-19CF-4F3E-968C-634927D36B25}" type="presParOf" srcId="{5578A0D6-63B2-4EC2-B713-89A5F532FC53}" destId="{DB84C702-525F-45DE-8324-B7381B89C7CA}" srcOrd="0" destOrd="0" presId="urn:microsoft.com/office/officeart/2005/8/layout/orgChart1"/>
    <dgm:cxn modelId="{D8FD1930-4440-4E68-86BF-62A25D022049}" type="presParOf" srcId="{DB84C702-525F-45DE-8324-B7381B89C7CA}" destId="{C95EB80C-1C90-4F32-BEAB-B4395173F4AF}" srcOrd="0" destOrd="0" presId="urn:microsoft.com/office/officeart/2005/8/layout/orgChart1"/>
    <dgm:cxn modelId="{6C29DC41-C863-48AE-8269-4C32B199656B}" type="presParOf" srcId="{DB84C702-525F-45DE-8324-B7381B89C7CA}" destId="{D027C6AD-8C94-4A80-B528-EEAAEE935DB9}" srcOrd="1" destOrd="0" presId="urn:microsoft.com/office/officeart/2005/8/layout/orgChart1"/>
    <dgm:cxn modelId="{CEF929C7-7DD4-4912-993A-888C8B05270E}" type="presParOf" srcId="{5578A0D6-63B2-4EC2-B713-89A5F532FC53}" destId="{DB84E0A5-66B1-42F9-929D-0DCA63E40DBD}" srcOrd="1" destOrd="0" presId="urn:microsoft.com/office/officeart/2005/8/layout/orgChart1"/>
    <dgm:cxn modelId="{46CB2134-9BD5-454D-B4F5-E7075CA1E457}" type="presParOf" srcId="{5578A0D6-63B2-4EC2-B713-89A5F532FC53}" destId="{4E127E92-D96E-4962-A189-89B71B5730B4}" srcOrd="2" destOrd="0" presId="urn:microsoft.com/office/officeart/2005/8/layout/orgChart1"/>
    <dgm:cxn modelId="{DF6C1218-8E35-42DB-A8C3-51999A9EC70C}" type="presParOf" srcId="{31FECB90-A590-4BF6-BDE1-A349C4A2D86C}" destId="{44BB7308-90E3-4B0A-9EDE-93D4592814A2}" srcOrd="2" destOrd="0" presId="urn:microsoft.com/office/officeart/2005/8/layout/orgChart1"/>
    <dgm:cxn modelId="{F1C19CDC-1D3B-48A7-9BC9-E5848A3C23EA}" type="presParOf" srcId="{3298E852-5682-4400-A142-0990CC5B8FFB}" destId="{16EC8E69-CD9E-4A85-AF4B-A686FEA6695D}" srcOrd="6" destOrd="0" presId="urn:microsoft.com/office/officeart/2005/8/layout/orgChart1"/>
    <dgm:cxn modelId="{924E2E1C-F240-4877-A998-1B378C03080B}" type="presParOf" srcId="{3298E852-5682-4400-A142-0990CC5B8FFB}" destId="{A7FA5CEE-134F-4E6E-831F-1BA32F872A3A}" srcOrd="7" destOrd="0" presId="urn:microsoft.com/office/officeart/2005/8/layout/orgChart1"/>
    <dgm:cxn modelId="{19EEFE8D-FC85-47E2-B0B3-A0F8EE4EAE18}" type="presParOf" srcId="{A7FA5CEE-134F-4E6E-831F-1BA32F872A3A}" destId="{C7D4C8AD-A5C1-485C-865B-79C3C18DBF1A}" srcOrd="0" destOrd="0" presId="urn:microsoft.com/office/officeart/2005/8/layout/orgChart1"/>
    <dgm:cxn modelId="{2F5F130A-6322-4784-ACA5-0CCE652E0050}" type="presParOf" srcId="{C7D4C8AD-A5C1-485C-865B-79C3C18DBF1A}" destId="{01CD31DF-C24E-4E61-B7E7-107B6CF9D5D0}" srcOrd="0" destOrd="0" presId="urn:microsoft.com/office/officeart/2005/8/layout/orgChart1"/>
    <dgm:cxn modelId="{CC67841E-86F2-4AF9-A723-F9F9F5395BBE}" type="presParOf" srcId="{C7D4C8AD-A5C1-485C-865B-79C3C18DBF1A}" destId="{2A1E62BA-7C7B-4A06-822C-B5742ACA4A2C}" srcOrd="1" destOrd="0" presId="urn:microsoft.com/office/officeart/2005/8/layout/orgChart1"/>
    <dgm:cxn modelId="{984A0222-A966-492C-9EF0-EB9E14CAE2FE}" type="presParOf" srcId="{A7FA5CEE-134F-4E6E-831F-1BA32F872A3A}" destId="{46342F42-4AF0-455A-81C7-E14EC314B1A0}" srcOrd="1" destOrd="0" presId="urn:microsoft.com/office/officeart/2005/8/layout/orgChart1"/>
    <dgm:cxn modelId="{C4D8107C-068C-423D-BD9F-96D2CFB2F76A}" type="presParOf" srcId="{46342F42-4AF0-455A-81C7-E14EC314B1A0}" destId="{260A9060-4CEE-4DD2-8D16-060BAA0EFE0A}" srcOrd="0" destOrd="0" presId="urn:microsoft.com/office/officeart/2005/8/layout/orgChart1"/>
    <dgm:cxn modelId="{EA81AF94-33BF-4919-86A0-7B9B08387AB5}" type="presParOf" srcId="{46342F42-4AF0-455A-81C7-E14EC314B1A0}" destId="{D0FD1E3D-7D2E-47B7-A25D-526E0A451B31}" srcOrd="1" destOrd="0" presId="urn:microsoft.com/office/officeart/2005/8/layout/orgChart1"/>
    <dgm:cxn modelId="{6B48621B-F80D-403E-8435-7BCD2C0AECE3}" type="presParOf" srcId="{D0FD1E3D-7D2E-47B7-A25D-526E0A451B31}" destId="{C5966F2D-A47A-42A2-8030-460E3F1E1BEA}" srcOrd="0" destOrd="0" presId="urn:microsoft.com/office/officeart/2005/8/layout/orgChart1"/>
    <dgm:cxn modelId="{44961175-D922-4700-9974-F076D2744BFE}" type="presParOf" srcId="{C5966F2D-A47A-42A2-8030-460E3F1E1BEA}" destId="{F4CF5FEC-3A6E-4E0D-89D3-1F0C74FBD27C}" srcOrd="0" destOrd="0" presId="urn:microsoft.com/office/officeart/2005/8/layout/orgChart1"/>
    <dgm:cxn modelId="{DD10E171-6A25-4988-8CF1-4DAF8CA799E9}" type="presParOf" srcId="{C5966F2D-A47A-42A2-8030-460E3F1E1BEA}" destId="{77D6C781-943A-4F77-8758-0570A1A37882}" srcOrd="1" destOrd="0" presId="urn:microsoft.com/office/officeart/2005/8/layout/orgChart1"/>
    <dgm:cxn modelId="{0B990900-79B4-45A0-AB73-6F93C55037EC}" type="presParOf" srcId="{D0FD1E3D-7D2E-47B7-A25D-526E0A451B31}" destId="{9E0CF90F-2830-40B1-B4D4-A69861045D97}" srcOrd="1" destOrd="0" presId="urn:microsoft.com/office/officeart/2005/8/layout/orgChart1"/>
    <dgm:cxn modelId="{B811708C-7F2F-4546-B316-3BF69584D141}" type="presParOf" srcId="{D0FD1E3D-7D2E-47B7-A25D-526E0A451B31}" destId="{C744C0F1-A7AB-446F-8C50-E73654AF00C7}" srcOrd="2" destOrd="0" presId="urn:microsoft.com/office/officeart/2005/8/layout/orgChart1"/>
    <dgm:cxn modelId="{F5AD8C6D-5665-4572-AE4B-5B8B6E6DE128}" type="presParOf" srcId="{46342F42-4AF0-455A-81C7-E14EC314B1A0}" destId="{F66BC53C-F80B-43AE-917E-8E3224220D27}" srcOrd="2" destOrd="0" presId="urn:microsoft.com/office/officeart/2005/8/layout/orgChart1"/>
    <dgm:cxn modelId="{BA368932-B9BF-44C9-8E12-9F5BC70F7197}" type="presParOf" srcId="{46342F42-4AF0-455A-81C7-E14EC314B1A0}" destId="{A37D4D94-F05E-48B7-A468-2DE29BFDE397}" srcOrd="3" destOrd="0" presId="urn:microsoft.com/office/officeart/2005/8/layout/orgChart1"/>
    <dgm:cxn modelId="{BDE16453-FD6B-4A46-A17D-731D907CC26C}" type="presParOf" srcId="{A37D4D94-F05E-48B7-A468-2DE29BFDE397}" destId="{3D8117A1-E9BD-48EE-9D60-14FE2E975E9D}" srcOrd="0" destOrd="0" presId="urn:microsoft.com/office/officeart/2005/8/layout/orgChart1"/>
    <dgm:cxn modelId="{79ACC4B8-C036-4433-A511-0C9D42F4FC72}" type="presParOf" srcId="{3D8117A1-E9BD-48EE-9D60-14FE2E975E9D}" destId="{64E05824-E8BB-4E8A-8384-441C8EA7DA9F}" srcOrd="0" destOrd="0" presId="urn:microsoft.com/office/officeart/2005/8/layout/orgChart1"/>
    <dgm:cxn modelId="{6903351D-BB49-44E5-9E11-0411D680412B}" type="presParOf" srcId="{3D8117A1-E9BD-48EE-9D60-14FE2E975E9D}" destId="{50C64AAF-E04A-4B43-A7F9-80494C808EF0}" srcOrd="1" destOrd="0" presId="urn:microsoft.com/office/officeart/2005/8/layout/orgChart1"/>
    <dgm:cxn modelId="{6489AAB1-0C52-4312-94AD-0C2149CDD8D5}" type="presParOf" srcId="{A37D4D94-F05E-48B7-A468-2DE29BFDE397}" destId="{D1CD5BB6-3BFF-4FF5-B107-E9949CB67F65}" srcOrd="1" destOrd="0" presId="urn:microsoft.com/office/officeart/2005/8/layout/orgChart1"/>
    <dgm:cxn modelId="{2390E0DB-01C4-4B4B-8EE0-21A546752F15}" type="presParOf" srcId="{A37D4D94-F05E-48B7-A468-2DE29BFDE397}" destId="{16312C77-F7A8-4883-A47C-244E1A0640B9}" srcOrd="2" destOrd="0" presId="urn:microsoft.com/office/officeart/2005/8/layout/orgChart1"/>
    <dgm:cxn modelId="{E36CA4DE-4291-4963-8282-42CFB9D65E39}" type="presParOf" srcId="{A7FA5CEE-134F-4E6E-831F-1BA32F872A3A}" destId="{4AB1B889-F418-45F6-9AE3-276DC34E8BD3}" srcOrd="2" destOrd="0" presId="urn:microsoft.com/office/officeart/2005/8/layout/orgChart1"/>
    <dgm:cxn modelId="{BB542CCF-1249-42AA-AA09-E5FA306BE052}" type="presParOf" srcId="{8DA5EFB4-5D0E-4DCA-900E-78F1F61B3D7C}" destId="{47FBAF81-3DC0-489A-BA8D-8E67E48943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BC53C-F80B-43AE-917E-8E3224220D27}">
      <dsp:nvSpPr>
        <dsp:cNvPr id="0" name=""/>
        <dsp:cNvSpPr/>
      </dsp:nvSpPr>
      <dsp:spPr>
        <a:xfrm>
          <a:off x="7724709" y="2212617"/>
          <a:ext cx="274172" cy="213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542"/>
              </a:lnTo>
              <a:lnTo>
                <a:pt x="274172" y="21385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A9060-4CEE-4DD2-8D16-060BAA0EFE0A}">
      <dsp:nvSpPr>
        <dsp:cNvPr id="0" name=""/>
        <dsp:cNvSpPr/>
      </dsp:nvSpPr>
      <dsp:spPr>
        <a:xfrm>
          <a:off x="7724709" y="2212617"/>
          <a:ext cx="274172" cy="84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94"/>
              </a:lnTo>
              <a:lnTo>
                <a:pt x="274172" y="8407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C8E69-CD9E-4A85-AF4B-A686FEA6695D}">
      <dsp:nvSpPr>
        <dsp:cNvPr id="0" name=""/>
        <dsp:cNvSpPr/>
      </dsp:nvSpPr>
      <dsp:spPr>
        <a:xfrm>
          <a:off x="5138352" y="914869"/>
          <a:ext cx="3317482" cy="383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20"/>
              </a:lnTo>
              <a:lnTo>
                <a:pt x="3317482" y="191920"/>
              </a:lnTo>
              <a:lnTo>
                <a:pt x="3317482" y="38384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A22C3-CE6C-4246-A586-4D280615EE16}">
      <dsp:nvSpPr>
        <dsp:cNvPr id="0" name=""/>
        <dsp:cNvSpPr/>
      </dsp:nvSpPr>
      <dsp:spPr>
        <a:xfrm>
          <a:off x="5513054" y="2212617"/>
          <a:ext cx="274172" cy="213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542"/>
              </a:lnTo>
              <a:lnTo>
                <a:pt x="274172" y="21385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1623BE-E515-43B9-A10E-035CAE6F4D1F}">
      <dsp:nvSpPr>
        <dsp:cNvPr id="0" name=""/>
        <dsp:cNvSpPr/>
      </dsp:nvSpPr>
      <dsp:spPr>
        <a:xfrm>
          <a:off x="5513054" y="2212617"/>
          <a:ext cx="274172" cy="84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94"/>
              </a:lnTo>
              <a:lnTo>
                <a:pt x="274172" y="8407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C8029-8ADF-4A78-BF1B-CCD6AEF71FE8}">
      <dsp:nvSpPr>
        <dsp:cNvPr id="0" name=""/>
        <dsp:cNvSpPr/>
      </dsp:nvSpPr>
      <dsp:spPr>
        <a:xfrm>
          <a:off x="5138352" y="914869"/>
          <a:ext cx="1105827" cy="383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920"/>
              </a:lnTo>
              <a:lnTo>
                <a:pt x="1105827" y="191920"/>
              </a:lnTo>
              <a:lnTo>
                <a:pt x="1105827" y="38384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AF992A-41F0-4017-B166-B268B5B0CC44}">
      <dsp:nvSpPr>
        <dsp:cNvPr id="0" name=""/>
        <dsp:cNvSpPr/>
      </dsp:nvSpPr>
      <dsp:spPr>
        <a:xfrm>
          <a:off x="3301399" y="2212617"/>
          <a:ext cx="274172" cy="213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542"/>
              </a:lnTo>
              <a:lnTo>
                <a:pt x="274172" y="21385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9A19D4-5415-4E0E-8830-72A7EFE2DD8D}">
      <dsp:nvSpPr>
        <dsp:cNvPr id="0" name=""/>
        <dsp:cNvSpPr/>
      </dsp:nvSpPr>
      <dsp:spPr>
        <a:xfrm>
          <a:off x="3301399" y="2212617"/>
          <a:ext cx="274172" cy="84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94"/>
              </a:lnTo>
              <a:lnTo>
                <a:pt x="274172" y="8407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DF4B0-4E22-45BA-84B2-71896F96AA87}">
      <dsp:nvSpPr>
        <dsp:cNvPr id="0" name=""/>
        <dsp:cNvSpPr/>
      </dsp:nvSpPr>
      <dsp:spPr>
        <a:xfrm>
          <a:off x="4032524" y="914869"/>
          <a:ext cx="1105827" cy="383840"/>
        </a:xfrm>
        <a:custGeom>
          <a:avLst/>
          <a:gdLst/>
          <a:ahLst/>
          <a:cxnLst/>
          <a:rect l="0" t="0" r="0" b="0"/>
          <a:pathLst>
            <a:path>
              <a:moveTo>
                <a:pt x="1105827" y="0"/>
              </a:moveTo>
              <a:lnTo>
                <a:pt x="1105827" y="191920"/>
              </a:lnTo>
              <a:lnTo>
                <a:pt x="0" y="191920"/>
              </a:lnTo>
              <a:lnTo>
                <a:pt x="0" y="38384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D4728-8E16-40C7-A38B-E07C2E3D0F1B}">
      <dsp:nvSpPr>
        <dsp:cNvPr id="0" name=""/>
        <dsp:cNvSpPr/>
      </dsp:nvSpPr>
      <dsp:spPr>
        <a:xfrm>
          <a:off x="1089744" y="2212617"/>
          <a:ext cx="274172" cy="2138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8542"/>
              </a:lnTo>
              <a:lnTo>
                <a:pt x="274172" y="213854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A5E58-B8E8-4F0A-860C-2F2BE082164B}">
      <dsp:nvSpPr>
        <dsp:cNvPr id="0" name=""/>
        <dsp:cNvSpPr/>
      </dsp:nvSpPr>
      <dsp:spPr>
        <a:xfrm>
          <a:off x="1089744" y="2212617"/>
          <a:ext cx="274172" cy="84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794"/>
              </a:lnTo>
              <a:lnTo>
                <a:pt x="274172" y="8407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64760-FBBA-46A9-B2EE-32B934D59D42}">
      <dsp:nvSpPr>
        <dsp:cNvPr id="0" name=""/>
        <dsp:cNvSpPr/>
      </dsp:nvSpPr>
      <dsp:spPr>
        <a:xfrm>
          <a:off x="1820869" y="914869"/>
          <a:ext cx="3317482" cy="383840"/>
        </a:xfrm>
        <a:custGeom>
          <a:avLst/>
          <a:gdLst/>
          <a:ahLst/>
          <a:cxnLst/>
          <a:rect l="0" t="0" r="0" b="0"/>
          <a:pathLst>
            <a:path>
              <a:moveTo>
                <a:pt x="3317482" y="0"/>
              </a:moveTo>
              <a:lnTo>
                <a:pt x="3317482" y="191920"/>
              </a:lnTo>
              <a:lnTo>
                <a:pt x="0" y="191920"/>
              </a:lnTo>
              <a:lnTo>
                <a:pt x="0" y="38384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C3100-CCD8-4A03-8EE5-D377A06B40AC}">
      <dsp:nvSpPr>
        <dsp:cNvPr id="0" name=""/>
        <dsp:cNvSpPr/>
      </dsp:nvSpPr>
      <dsp:spPr>
        <a:xfrm>
          <a:off x="4224445" y="962"/>
          <a:ext cx="1827814" cy="9139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Geschäftsführung</a:t>
          </a:r>
        </a:p>
      </dsp:txBody>
      <dsp:txXfrm>
        <a:off x="4224445" y="962"/>
        <a:ext cx="1827814" cy="913907"/>
      </dsp:txXfrm>
    </dsp:sp>
    <dsp:sp modelId="{391763A1-A2AB-449A-AED6-8B4D7726B3BF}">
      <dsp:nvSpPr>
        <dsp:cNvPr id="0" name=""/>
        <dsp:cNvSpPr/>
      </dsp:nvSpPr>
      <dsp:spPr>
        <a:xfrm>
          <a:off x="906962" y="1298710"/>
          <a:ext cx="1827814" cy="9139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Einkauf</a:t>
          </a:r>
        </a:p>
      </dsp:txBody>
      <dsp:txXfrm>
        <a:off x="906962" y="1298710"/>
        <a:ext cx="1827814" cy="913907"/>
      </dsp:txXfrm>
    </dsp:sp>
    <dsp:sp modelId="{465A3C9B-C22E-4AF3-B4EC-E6809B92E982}">
      <dsp:nvSpPr>
        <dsp:cNvPr id="0" name=""/>
        <dsp:cNvSpPr/>
      </dsp:nvSpPr>
      <dsp:spPr>
        <a:xfrm>
          <a:off x="1363916" y="2596458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Inland</a:t>
          </a:r>
        </a:p>
      </dsp:txBody>
      <dsp:txXfrm>
        <a:off x="1363916" y="2596458"/>
        <a:ext cx="1827814" cy="913907"/>
      </dsp:txXfrm>
    </dsp:sp>
    <dsp:sp modelId="{5FD5B1AF-8628-4B9F-85EA-30A623FB3974}">
      <dsp:nvSpPr>
        <dsp:cNvPr id="0" name=""/>
        <dsp:cNvSpPr/>
      </dsp:nvSpPr>
      <dsp:spPr>
        <a:xfrm>
          <a:off x="1363916" y="3894206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Ausland</a:t>
          </a:r>
        </a:p>
      </dsp:txBody>
      <dsp:txXfrm>
        <a:off x="1363916" y="3894206"/>
        <a:ext cx="1827814" cy="913907"/>
      </dsp:txXfrm>
    </dsp:sp>
    <dsp:sp modelId="{146C33FF-AB55-437A-8244-2F054B22A8AC}">
      <dsp:nvSpPr>
        <dsp:cNvPr id="0" name=""/>
        <dsp:cNvSpPr/>
      </dsp:nvSpPr>
      <dsp:spPr>
        <a:xfrm>
          <a:off x="3118617" y="1298710"/>
          <a:ext cx="1827814" cy="9139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Finanzen</a:t>
          </a:r>
        </a:p>
      </dsp:txBody>
      <dsp:txXfrm>
        <a:off x="3118617" y="1298710"/>
        <a:ext cx="1827814" cy="913907"/>
      </dsp:txXfrm>
    </dsp:sp>
    <dsp:sp modelId="{6519D290-A513-4B37-BC41-D96E8ABE85B6}">
      <dsp:nvSpPr>
        <dsp:cNvPr id="0" name=""/>
        <dsp:cNvSpPr/>
      </dsp:nvSpPr>
      <dsp:spPr>
        <a:xfrm>
          <a:off x="3575571" y="2596458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Buchhaltung</a:t>
          </a:r>
        </a:p>
      </dsp:txBody>
      <dsp:txXfrm>
        <a:off x="3575571" y="2596458"/>
        <a:ext cx="1827814" cy="913907"/>
      </dsp:txXfrm>
    </dsp:sp>
    <dsp:sp modelId="{BECC7FD1-9D66-4ECF-9F54-985B3ABE58C5}">
      <dsp:nvSpPr>
        <dsp:cNvPr id="0" name=""/>
        <dsp:cNvSpPr/>
      </dsp:nvSpPr>
      <dsp:spPr>
        <a:xfrm>
          <a:off x="3575571" y="3894206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Controlling</a:t>
          </a:r>
        </a:p>
      </dsp:txBody>
      <dsp:txXfrm>
        <a:off x="3575571" y="3894206"/>
        <a:ext cx="1827814" cy="913907"/>
      </dsp:txXfrm>
    </dsp:sp>
    <dsp:sp modelId="{46D9E5AA-9AAE-4444-B436-BFCBFFC8B44F}">
      <dsp:nvSpPr>
        <dsp:cNvPr id="0" name=""/>
        <dsp:cNvSpPr/>
      </dsp:nvSpPr>
      <dsp:spPr>
        <a:xfrm>
          <a:off x="5330272" y="1298710"/>
          <a:ext cx="1827814" cy="9139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Produktion</a:t>
          </a:r>
        </a:p>
      </dsp:txBody>
      <dsp:txXfrm>
        <a:off x="5330272" y="1298710"/>
        <a:ext cx="1827814" cy="913907"/>
      </dsp:txXfrm>
    </dsp:sp>
    <dsp:sp modelId="{5EF54894-6589-4E4C-BA7A-FC6A57ED1C06}">
      <dsp:nvSpPr>
        <dsp:cNvPr id="0" name=""/>
        <dsp:cNvSpPr/>
      </dsp:nvSpPr>
      <dsp:spPr>
        <a:xfrm>
          <a:off x="5787226" y="2596458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Linie 1</a:t>
          </a:r>
        </a:p>
      </dsp:txBody>
      <dsp:txXfrm>
        <a:off x="5787226" y="2596458"/>
        <a:ext cx="1827814" cy="913907"/>
      </dsp:txXfrm>
    </dsp:sp>
    <dsp:sp modelId="{C95EB80C-1C90-4F32-BEAB-B4395173F4AF}">
      <dsp:nvSpPr>
        <dsp:cNvPr id="0" name=""/>
        <dsp:cNvSpPr/>
      </dsp:nvSpPr>
      <dsp:spPr>
        <a:xfrm>
          <a:off x="5787226" y="3894206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Linie 2</a:t>
          </a:r>
        </a:p>
      </dsp:txBody>
      <dsp:txXfrm>
        <a:off x="5787226" y="3894206"/>
        <a:ext cx="1827814" cy="913907"/>
      </dsp:txXfrm>
    </dsp:sp>
    <dsp:sp modelId="{01CD31DF-C24E-4E61-B7E7-107B6CF9D5D0}">
      <dsp:nvSpPr>
        <dsp:cNvPr id="0" name=""/>
        <dsp:cNvSpPr/>
      </dsp:nvSpPr>
      <dsp:spPr>
        <a:xfrm>
          <a:off x="7541927" y="1298710"/>
          <a:ext cx="1827814" cy="9139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Vertrieb</a:t>
          </a:r>
        </a:p>
      </dsp:txBody>
      <dsp:txXfrm>
        <a:off x="7541927" y="1298710"/>
        <a:ext cx="1827814" cy="913907"/>
      </dsp:txXfrm>
    </dsp:sp>
    <dsp:sp modelId="{F4CF5FEC-3A6E-4E0D-89D3-1F0C74FBD27C}">
      <dsp:nvSpPr>
        <dsp:cNvPr id="0" name=""/>
        <dsp:cNvSpPr/>
      </dsp:nvSpPr>
      <dsp:spPr>
        <a:xfrm>
          <a:off x="7998881" y="2596458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Verkauf</a:t>
          </a:r>
        </a:p>
      </dsp:txBody>
      <dsp:txXfrm>
        <a:off x="7998881" y="2596458"/>
        <a:ext cx="1827814" cy="913907"/>
      </dsp:txXfrm>
    </dsp:sp>
    <dsp:sp modelId="{64E05824-E8BB-4E8A-8384-441C8EA7DA9F}">
      <dsp:nvSpPr>
        <dsp:cNvPr id="0" name=""/>
        <dsp:cNvSpPr/>
      </dsp:nvSpPr>
      <dsp:spPr>
        <a:xfrm>
          <a:off x="7998881" y="3894206"/>
          <a:ext cx="1827814" cy="9139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Marketing</a:t>
          </a:r>
        </a:p>
      </dsp:txBody>
      <dsp:txXfrm>
        <a:off x="7998881" y="3894206"/>
        <a:ext cx="1827814" cy="913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76898-2641-0E67-50A1-A536EC497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898AE3-45F3-6A61-BF7F-FC2CDDA40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BCA8A9-BE52-E336-3D22-A1A5D9E0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0CC32D-4C41-416B-0F82-D43E9B79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61C2A9-C072-F669-0E43-4372D357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278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50971-7A2D-2C52-ECF3-AADFE6308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588F029-0F70-20D3-AC42-1308522EE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257AA9-24E5-1E32-DBBF-604984FF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88355A-5C37-7D96-6C48-44702B5E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C0D71C-AC39-1CE0-3ADD-FB041039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22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14FEEF-CC3F-C760-6DC4-C769CB84F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ECE289-0F59-AD4B-E57A-7C5AD69F7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45B8F1-9AF5-E493-0D81-2C7169B0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CEB9C9-BA81-AB77-5336-F245E2BF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CC6983-744E-9782-4C47-72F76F45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17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D427D-EEF1-B8F1-D6B4-B76760C4D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52BDB2-8703-7445-3D85-985B2E491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BA057D-2EF3-0F26-EF12-4F1EDC13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5BA01D-453E-1BB0-AD4B-F5DC0013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546618-A5D9-7DC5-26C1-D4E2AFC4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00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9EBB1F-E374-5197-9295-4501E516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CC19E6-4A51-E409-047C-C696390B7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52960F-95FF-3386-6B0D-A9ECA01F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3AEF98-5777-DAC9-CB6F-AFE445D1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EC51F8-E11B-07EE-5FDB-E3CE38EE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42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443B2E-A420-CE8E-6760-57471987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9667A4-A200-9E81-BF9F-B6CF4E5F1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A48FFC-282C-98D6-33AF-0339C381D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FD940B-95BD-87EC-E439-39C84FA6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0E9B3D-1C63-634D-325F-8C331D087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E5FA311-7374-9804-1765-F898FC39C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65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4C417-E7E5-4DF7-019B-E7075593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3FF510-7BDB-AC30-A5E8-CB5E9672A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6B69FE-F4EB-D41E-F20A-0DD651BA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C4BBF22-3E15-072F-D403-E72E3E0E5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D4CF504-32D1-E75E-3279-23A85BA8AE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5A80865-69C9-EE95-25EF-193301F25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EC745C-4A21-B0BE-C92B-BC266D10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7C79A6C-7783-23DA-89B8-22005936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44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9C1DF-1EDF-EC58-1C2C-5947B701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2E7D0E3-9BB9-59D1-6E1D-00048477E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662C25-E112-52D3-B43A-326A51DE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2759D15-ACC8-75A9-3B00-D4C08BA4B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368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ABB0662-29FC-D121-B5F4-F2356BEF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6CB36D8-D912-5B29-4B42-4D7F2010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ED8D74-D6EA-B85C-5923-29837246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17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93D44-55E8-31F4-ABB9-CD0EF76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C8C66C-E14C-64AA-1277-5AC2C3D9A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DF7BE7-4CA1-09A3-4B86-C28EEC49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D2A9ED-38BA-3807-F06A-3DAECBAD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33BBFE-8732-C9C5-D728-F0833DFD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E2710E-6495-616F-2D09-EAB6FEB6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17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25118-EE8F-4DC3-BA5B-0D91F584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D4CA4A-80D6-13D3-1991-140EE6CBD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AF6058-7280-BA4A-F4B3-F24DF7144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964316-BCB0-1F7C-F525-89A41C3F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6D7AC6-22C6-BA33-EC68-988EA7E38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BEEEE6-6E1F-8B6D-8C68-C8F095195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98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1DEFAE-538F-90DE-C492-C0157EC16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59021DA-BBED-5B77-19CD-707ADE0E1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6D396F-94D6-0456-7534-943F3AD3E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14783-EC17-4481-876A-CE1EE6FECA9A}" type="datetimeFigureOut">
              <a:rPr lang="de-DE" smtClean="0"/>
              <a:t>04.12.2022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CE7827-DAF3-A1A9-B086-049BD6A1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08D17-AABE-0ADE-4199-98EFC5686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D0C82-65E9-4122-88D4-A1F4FF769E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00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AE03B8B8-9702-49B0-900D-CF226156B2EE}"/>
              </a:ext>
            </a:extLst>
          </p:cNvPr>
          <p:cNvGrpSpPr/>
          <p:nvPr/>
        </p:nvGrpSpPr>
        <p:grpSpPr>
          <a:xfrm>
            <a:off x="499730" y="255181"/>
            <a:ext cx="11238614" cy="6283842"/>
            <a:chOff x="1529004" y="1238832"/>
            <a:chExt cx="6382781" cy="5310279"/>
          </a:xfrm>
        </p:grpSpPr>
        <p:graphicFrame>
          <p:nvGraphicFramePr>
            <p:cNvPr id="2" name="Diagramm 1">
              <a:extLst>
                <a:ext uri="{FF2B5EF4-FFF2-40B4-BE49-F238E27FC236}">
                  <a16:creationId xmlns:a16="http://schemas.microsoft.com/office/drawing/2014/main" id="{12214F9C-97C5-4B80-9BF3-A78ADA173FED}"/>
                </a:ext>
              </a:extLst>
            </p:cNvPr>
            <p:cNvGraphicFramePr/>
            <p:nvPr/>
          </p:nvGraphicFramePr>
          <p:xfrm>
            <a:off x="1725689" y="185726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CA79A195-1882-48DF-807E-170E132C04AC}"/>
                </a:ext>
              </a:extLst>
            </p:cNvPr>
            <p:cNvSpPr txBox="1"/>
            <p:nvPr/>
          </p:nvSpPr>
          <p:spPr>
            <a:xfrm>
              <a:off x="1647089" y="1238832"/>
              <a:ext cx="6264696" cy="390688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normAutofit fontScale="77500" lnSpcReduction="20000"/>
            </a:bodyPr>
            <a:lstStyle/>
            <a:p>
              <a:pPr algn="ctr"/>
              <a:r>
                <a:rPr lang="de-DE" sz="2800" dirty="0"/>
                <a:t>Aufbauorganisation - </a:t>
              </a:r>
              <a:r>
                <a:rPr lang="de-DE" sz="2800" dirty="0" err="1"/>
                <a:t>Einliniensystem</a:t>
              </a:r>
              <a:endParaRPr lang="de-DE" sz="28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6BB966FF-95DB-4CEA-B9D9-BC91EC435A9B}"/>
                </a:ext>
              </a:extLst>
            </p:cNvPr>
            <p:cNvSpPr txBox="1"/>
            <p:nvPr/>
          </p:nvSpPr>
          <p:spPr>
            <a:xfrm>
              <a:off x="1529004" y="6149001"/>
              <a:ext cx="6292685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/>
              <a:r>
                <a:rPr lang="de-DE" sz="2000" dirty="0"/>
                <a:t>bwl.bildungsbibel.de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23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Büchler</dc:creator>
  <cp:lastModifiedBy>Michael Büchler</cp:lastModifiedBy>
  <cp:revision>5</cp:revision>
  <dcterms:created xsi:type="dcterms:W3CDTF">2022-12-04T11:43:18Z</dcterms:created>
  <dcterms:modified xsi:type="dcterms:W3CDTF">2022-12-04T13:09:18Z</dcterms:modified>
</cp:coreProperties>
</file>