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BE15C2-2EA3-4895-8B2C-00C0EEBD7508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E450B9F5-8C45-4820-8070-9DD12C44243B}">
      <dgm:prSet phldrT="[Text]"/>
      <dgm:spPr/>
      <dgm:t>
        <a:bodyPr/>
        <a:lstStyle/>
        <a:p>
          <a:r>
            <a:rPr lang="de-DE" b="0" i="0" dirty="0"/>
            <a:t>Projektbezeichnung</a:t>
          </a:r>
          <a:endParaRPr lang="de-DE" dirty="0"/>
        </a:p>
      </dgm:t>
    </dgm:pt>
    <dgm:pt modelId="{C358F7F1-3B7C-4B44-B942-407504F3330B}" type="parTrans" cxnId="{EFEE4EB8-DC94-415B-AE62-25457026024C}">
      <dgm:prSet/>
      <dgm:spPr/>
      <dgm:t>
        <a:bodyPr/>
        <a:lstStyle/>
        <a:p>
          <a:endParaRPr lang="de-DE"/>
        </a:p>
      </dgm:t>
    </dgm:pt>
    <dgm:pt modelId="{DEDF9F31-EF46-48EE-9631-FBF7B7540B22}" type="sibTrans" cxnId="{EFEE4EB8-DC94-415B-AE62-25457026024C}">
      <dgm:prSet/>
      <dgm:spPr/>
      <dgm:t>
        <a:bodyPr/>
        <a:lstStyle/>
        <a:p>
          <a:endParaRPr lang="de-DE"/>
        </a:p>
      </dgm:t>
    </dgm:pt>
    <dgm:pt modelId="{167419A0-00FE-4C5C-9EFB-281056CA302B}">
      <dgm:prSet phldrT="[Text]"/>
      <dgm:spPr/>
      <dgm:t>
        <a:bodyPr/>
        <a:lstStyle/>
        <a:p>
          <a:r>
            <a:rPr lang="de-DE" b="0" i="0" dirty="0"/>
            <a:t>Teilaufgaben  1</a:t>
          </a:r>
          <a:r>
            <a:rPr lang="de-DE" dirty="0"/>
            <a:t> </a:t>
          </a:r>
        </a:p>
      </dgm:t>
    </dgm:pt>
    <dgm:pt modelId="{468E29D4-A8C4-49F9-ACEC-0836E7845BC3}" type="parTrans" cxnId="{54A5AED9-DF4F-476E-B296-44DA5CE52417}">
      <dgm:prSet/>
      <dgm:spPr/>
      <dgm:t>
        <a:bodyPr/>
        <a:lstStyle/>
        <a:p>
          <a:endParaRPr lang="de-DE"/>
        </a:p>
      </dgm:t>
    </dgm:pt>
    <dgm:pt modelId="{D0E75594-CCE9-4B5D-B519-62AC7078B237}" type="sibTrans" cxnId="{54A5AED9-DF4F-476E-B296-44DA5CE52417}">
      <dgm:prSet/>
      <dgm:spPr/>
      <dgm:t>
        <a:bodyPr/>
        <a:lstStyle/>
        <a:p>
          <a:endParaRPr lang="de-DE"/>
        </a:p>
      </dgm:t>
    </dgm:pt>
    <dgm:pt modelId="{8CF95966-7978-48C8-9B5C-23D6AD3B1B8D}">
      <dgm:prSet phldrT="[Text]"/>
      <dgm:spPr/>
      <dgm:t>
        <a:bodyPr/>
        <a:lstStyle/>
        <a:p>
          <a:r>
            <a:rPr lang="de-DE" dirty="0"/>
            <a:t>Teilaufgabe 1.1</a:t>
          </a:r>
        </a:p>
      </dgm:t>
    </dgm:pt>
    <dgm:pt modelId="{FFA94C06-13E6-4874-91A1-7AED5748E47B}" type="parTrans" cxnId="{6A4CB698-F135-4319-B07E-4C867283843F}">
      <dgm:prSet/>
      <dgm:spPr/>
      <dgm:t>
        <a:bodyPr/>
        <a:lstStyle/>
        <a:p>
          <a:endParaRPr lang="de-DE"/>
        </a:p>
      </dgm:t>
    </dgm:pt>
    <dgm:pt modelId="{5EF148AD-8452-4AC0-A0E6-9E059FA76222}" type="sibTrans" cxnId="{6A4CB698-F135-4319-B07E-4C867283843F}">
      <dgm:prSet/>
      <dgm:spPr/>
      <dgm:t>
        <a:bodyPr/>
        <a:lstStyle/>
        <a:p>
          <a:endParaRPr lang="de-DE"/>
        </a:p>
      </dgm:t>
    </dgm:pt>
    <dgm:pt modelId="{CB78FF69-53E1-4EA4-A3EB-198A6E5085FF}">
      <dgm:prSet phldrT="[Text]"/>
      <dgm:spPr/>
      <dgm:t>
        <a:bodyPr/>
        <a:lstStyle/>
        <a:p>
          <a:r>
            <a:rPr lang="de-DE" dirty="0"/>
            <a:t>Teilaufgabe 1.2</a:t>
          </a:r>
        </a:p>
      </dgm:t>
    </dgm:pt>
    <dgm:pt modelId="{1E0A5D49-52A2-49EC-81E8-39537937E82F}" type="parTrans" cxnId="{B896A53C-5EBA-4CB4-AB60-BAE49B31F099}">
      <dgm:prSet/>
      <dgm:spPr/>
      <dgm:t>
        <a:bodyPr/>
        <a:lstStyle/>
        <a:p>
          <a:endParaRPr lang="de-DE"/>
        </a:p>
      </dgm:t>
    </dgm:pt>
    <dgm:pt modelId="{5AC00438-64BE-486E-868A-7F1A57634128}" type="sibTrans" cxnId="{B896A53C-5EBA-4CB4-AB60-BAE49B31F099}">
      <dgm:prSet/>
      <dgm:spPr/>
      <dgm:t>
        <a:bodyPr/>
        <a:lstStyle/>
        <a:p>
          <a:endParaRPr lang="de-DE"/>
        </a:p>
      </dgm:t>
    </dgm:pt>
    <dgm:pt modelId="{A31BBE43-A928-46E1-A58F-91A562A361AF}">
      <dgm:prSet phldrT="[Text]"/>
      <dgm:spPr/>
      <dgm:t>
        <a:bodyPr/>
        <a:lstStyle/>
        <a:p>
          <a:r>
            <a:rPr lang="de-DE" b="0" i="0" dirty="0"/>
            <a:t>Teilaufgaben  2</a:t>
          </a:r>
          <a:endParaRPr lang="de-DE" dirty="0"/>
        </a:p>
      </dgm:t>
    </dgm:pt>
    <dgm:pt modelId="{2435267D-F97F-4C87-ACFF-C153F2160592}" type="parTrans" cxnId="{175499CC-7D30-4F4F-B4BC-B717466974DB}">
      <dgm:prSet/>
      <dgm:spPr/>
      <dgm:t>
        <a:bodyPr/>
        <a:lstStyle/>
        <a:p>
          <a:endParaRPr lang="de-DE"/>
        </a:p>
      </dgm:t>
    </dgm:pt>
    <dgm:pt modelId="{BA1FF6ED-6E21-4890-A364-64970C10E7E1}" type="sibTrans" cxnId="{175499CC-7D30-4F4F-B4BC-B717466974DB}">
      <dgm:prSet/>
      <dgm:spPr/>
      <dgm:t>
        <a:bodyPr/>
        <a:lstStyle/>
        <a:p>
          <a:endParaRPr lang="de-DE"/>
        </a:p>
      </dgm:t>
    </dgm:pt>
    <dgm:pt modelId="{BE82C94D-F486-4B81-A5DE-AC0F8BB9B9F7}">
      <dgm:prSet phldrT="[Text]"/>
      <dgm:spPr/>
      <dgm:t>
        <a:bodyPr/>
        <a:lstStyle/>
        <a:p>
          <a:r>
            <a:rPr lang="de-DE" dirty="0"/>
            <a:t>Teilaufgabe 2.1</a:t>
          </a:r>
        </a:p>
      </dgm:t>
    </dgm:pt>
    <dgm:pt modelId="{AD58F484-1167-497F-8A07-410AC196E63B}" type="parTrans" cxnId="{9503498C-CAA0-4BD0-B4DC-C4733DB30589}">
      <dgm:prSet/>
      <dgm:spPr/>
      <dgm:t>
        <a:bodyPr/>
        <a:lstStyle/>
        <a:p>
          <a:endParaRPr lang="de-DE"/>
        </a:p>
      </dgm:t>
    </dgm:pt>
    <dgm:pt modelId="{CC6553BE-C10A-4C6E-84C9-17A88B1A8EFE}" type="sibTrans" cxnId="{9503498C-CAA0-4BD0-B4DC-C4733DB30589}">
      <dgm:prSet/>
      <dgm:spPr/>
      <dgm:t>
        <a:bodyPr/>
        <a:lstStyle/>
        <a:p>
          <a:endParaRPr lang="de-DE"/>
        </a:p>
      </dgm:t>
    </dgm:pt>
    <dgm:pt modelId="{F9027C9F-6BD7-4F03-98B8-52E7D4FC2944}">
      <dgm:prSet phldrT="[Text]"/>
      <dgm:spPr/>
      <dgm:t>
        <a:bodyPr/>
        <a:lstStyle/>
        <a:p>
          <a:r>
            <a:rPr lang="de-DE" b="0" i="0" dirty="0"/>
            <a:t>Teilaufgaben 3</a:t>
          </a:r>
          <a:endParaRPr lang="de-DE" dirty="0"/>
        </a:p>
      </dgm:t>
    </dgm:pt>
    <dgm:pt modelId="{6B42A532-AA98-4A94-ACBD-09EBCC1D1E9E}" type="parTrans" cxnId="{CC445F5D-810B-4AC9-A5D9-68719DBB5650}">
      <dgm:prSet/>
      <dgm:spPr/>
      <dgm:t>
        <a:bodyPr/>
        <a:lstStyle/>
        <a:p>
          <a:endParaRPr lang="de-DE"/>
        </a:p>
      </dgm:t>
    </dgm:pt>
    <dgm:pt modelId="{8913F403-6636-4097-BFAA-F39B84FCA7EE}" type="sibTrans" cxnId="{CC445F5D-810B-4AC9-A5D9-68719DBB5650}">
      <dgm:prSet/>
      <dgm:spPr/>
      <dgm:t>
        <a:bodyPr/>
        <a:lstStyle/>
        <a:p>
          <a:endParaRPr lang="de-DE"/>
        </a:p>
      </dgm:t>
    </dgm:pt>
    <dgm:pt modelId="{FB0E7B68-C7F9-40C0-B023-361BDC445EA3}">
      <dgm:prSet phldrT="[Text]"/>
      <dgm:spPr/>
      <dgm:t>
        <a:bodyPr/>
        <a:lstStyle/>
        <a:p>
          <a:r>
            <a:rPr lang="de-DE" dirty="0"/>
            <a:t>Teilaufgabe 3.1</a:t>
          </a:r>
        </a:p>
      </dgm:t>
    </dgm:pt>
    <dgm:pt modelId="{1DBF0C61-D5D0-4659-A78E-CC0E5473B229}" type="parTrans" cxnId="{68B6DCEC-0A7B-4B71-878D-2D08872F6630}">
      <dgm:prSet/>
      <dgm:spPr/>
      <dgm:t>
        <a:bodyPr/>
        <a:lstStyle/>
        <a:p>
          <a:endParaRPr lang="de-DE"/>
        </a:p>
      </dgm:t>
    </dgm:pt>
    <dgm:pt modelId="{AF6C5DF4-090C-4621-89D0-037049F77C72}" type="sibTrans" cxnId="{68B6DCEC-0A7B-4B71-878D-2D08872F6630}">
      <dgm:prSet/>
      <dgm:spPr/>
      <dgm:t>
        <a:bodyPr/>
        <a:lstStyle/>
        <a:p>
          <a:endParaRPr lang="de-DE"/>
        </a:p>
      </dgm:t>
    </dgm:pt>
    <dgm:pt modelId="{A1CC85FB-66E5-486D-A347-9DF1B5A03474}">
      <dgm:prSet phldrT="[Text]"/>
      <dgm:spPr/>
      <dgm:t>
        <a:bodyPr/>
        <a:lstStyle/>
        <a:p>
          <a:r>
            <a:rPr lang="de-DE" dirty="0"/>
            <a:t>Arbeitspaket 1.1 a</a:t>
          </a:r>
        </a:p>
      </dgm:t>
    </dgm:pt>
    <dgm:pt modelId="{8672FC98-7E70-4BA1-AB7D-9443DA4285E8}" type="parTrans" cxnId="{B054284A-3F4E-48D7-8BB1-1902B003D614}">
      <dgm:prSet/>
      <dgm:spPr/>
      <dgm:t>
        <a:bodyPr/>
        <a:lstStyle/>
        <a:p>
          <a:endParaRPr lang="de-DE"/>
        </a:p>
      </dgm:t>
    </dgm:pt>
    <dgm:pt modelId="{00AAEF7E-32CF-434E-B48A-9BCFBCD0502E}" type="sibTrans" cxnId="{B054284A-3F4E-48D7-8BB1-1902B003D614}">
      <dgm:prSet/>
      <dgm:spPr/>
      <dgm:t>
        <a:bodyPr/>
        <a:lstStyle/>
        <a:p>
          <a:endParaRPr lang="de-DE"/>
        </a:p>
      </dgm:t>
    </dgm:pt>
    <dgm:pt modelId="{89FA28E0-8C4C-413E-8886-939FCC9435F2}">
      <dgm:prSet phldrT="[Text]"/>
      <dgm:spPr/>
      <dgm:t>
        <a:bodyPr/>
        <a:lstStyle/>
        <a:p>
          <a:r>
            <a:rPr lang="de-DE" dirty="0"/>
            <a:t>Arbeitspaket 1.1 b</a:t>
          </a:r>
        </a:p>
      </dgm:t>
    </dgm:pt>
    <dgm:pt modelId="{5D94822B-01B5-4276-BED9-7C09E8050FB9}" type="parTrans" cxnId="{0DC6BF24-C1F6-4E8D-BE18-9A2AB3809B89}">
      <dgm:prSet/>
      <dgm:spPr/>
      <dgm:t>
        <a:bodyPr/>
        <a:lstStyle/>
        <a:p>
          <a:endParaRPr lang="de-DE"/>
        </a:p>
      </dgm:t>
    </dgm:pt>
    <dgm:pt modelId="{0AA0B0D5-6F68-489F-816C-20C14DE39939}" type="sibTrans" cxnId="{0DC6BF24-C1F6-4E8D-BE18-9A2AB3809B89}">
      <dgm:prSet/>
      <dgm:spPr/>
      <dgm:t>
        <a:bodyPr/>
        <a:lstStyle/>
        <a:p>
          <a:endParaRPr lang="de-DE"/>
        </a:p>
      </dgm:t>
    </dgm:pt>
    <dgm:pt modelId="{E5D9FF3D-C372-470D-B7F7-9FB80D71AA35}">
      <dgm:prSet phldrT="[Text]"/>
      <dgm:spPr/>
      <dgm:t>
        <a:bodyPr/>
        <a:lstStyle/>
        <a:p>
          <a:r>
            <a:rPr lang="de-DE" dirty="0"/>
            <a:t>Arbeitspaket 1.2</a:t>
          </a:r>
        </a:p>
      </dgm:t>
    </dgm:pt>
    <dgm:pt modelId="{434F87C1-99D2-4EEE-AF8C-3224324F2DF5}" type="parTrans" cxnId="{7A004D1C-76B3-456C-A4B3-42F7ECD86630}">
      <dgm:prSet/>
      <dgm:spPr/>
      <dgm:t>
        <a:bodyPr/>
        <a:lstStyle/>
        <a:p>
          <a:endParaRPr lang="de-DE"/>
        </a:p>
      </dgm:t>
    </dgm:pt>
    <dgm:pt modelId="{2D98D0FA-081D-4DAD-B42E-EE1322E1921F}" type="sibTrans" cxnId="{7A004D1C-76B3-456C-A4B3-42F7ECD86630}">
      <dgm:prSet/>
      <dgm:spPr/>
      <dgm:t>
        <a:bodyPr/>
        <a:lstStyle/>
        <a:p>
          <a:endParaRPr lang="de-DE"/>
        </a:p>
      </dgm:t>
    </dgm:pt>
    <dgm:pt modelId="{166E6772-0BE2-4898-AAB7-BD0AE96A4303}">
      <dgm:prSet phldrT="[Text]"/>
      <dgm:spPr/>
      <dgm:t>
        <a:bodyPr/>
        <a:lstStyle/>
        <a:p>
          <a:r>
            <a:rPr lang="de-DE" dirty="0"/>
            <a:t>Arbeitspaket 2.1</a:t>
          </a:r>
        </a:p>
      </dgm:t>
    </dgm:pt>
    <dgm:pt modelId="{4E045AC4-BF9A-4C10-9686-149DA2300D6F}" type="parTrans" cxnId="{52F60232-85A6-4099-A2D0-645562D8A6CA}">
      <dgm:prSet/>
      <dgm:spPr/>
      <dgm:t>
        <a:bodyPr/>
        <a:lstStyle/>
        <a:p>
          <a:endParaRPr lang="de-DE"/>
        </a:p>
      </dgm:t>
    </dgm:pt>
    <dgm:pt modelId="{BAA0909C-3B1B-434F-8067-0DF6F35D9CD7}" type="sibTrans" cxnId="{52F60232-85A6-4099-A2D0-645562D8A6CA}">
      <dgm:prSet/>
      <dgm:spPr/>
      <dgm:t>
        <a:bodyPr/>
        <a:lstStyle/>
        <a:p>
          <a:endParaRPr lang="de-DE"/>
        </a:p>
      </dgm:t>
    </dgm:pt>
    <dgm:pt modelId="{D11EDE51-F2EF-4723-8408-251310F06CF0}">
      <dgm:prSet phldrT="[Text]"/>
      <dgm:spPr/>
      <dgm:t>
        <a:bodyPr/>
        <a:lstStyle/>
        <a:p>
          <a:r>
            <a:rPr lang="de-DE" dirty="0"/>
            <a:t>Arbeitspaket 3.1 a</a:t>
          </a:r>
        </a:p>
      </dgm:t>
    </dgm:pt>
    <dgm:pt modelId="{75B0EC41-4326-468E-86CF-1371D0488AF0}" type="parTrans" cxnId="{2F9113C0-407F-40F7-ADDE-1FD1B1DBF14C}">
      <dgm:prSet/>
      <dgm:spPr/>
      <dgm:t>
        <a:bodyPr/>
        <a:lstStyle/>
        <a:p>
          <a:endParaRPr lang="de-DE"/>
        </a:p>
      </dgm:t>
    </dgm:pt>
    <dgm:pt modelId="{A241470A-4EBB-43E2-8FE4-C46BEE66DF5E}" type="sibTrans" cxnId="{2F9113C0-407F-40F7-ADDE-1FD1B1DBF14C}">
      <dgm:prSet/>
      <dgm:spPr/>
      <dgm:t>
        <a:bodyPr/>
        <a:lstStyle/>
        <a:p>
          <a:endParaRPr lang="de-DE"/>
        </a:p>
      </dgm:t>
    </dgm:pt>
    <dgm:pt modelId="{8FB9D14F-63EC-4F5A-9C43-BAEA80688766}">
      <dgm:prSet phldrT="[Text]"/>
      <dgm:spPr/>
      <dgm:t>
        <a:bodyPr/>
        <a:lstStyle/>
        <a:p>
          <a:r>
            <a:rPr lang="de-DE" dirty="0"/>
            <a:t>Arbeitspaket 3.1 b</a:t>
          </a:r>
        </a:p>
      </dgm:t>
    </dgm:pt>
    <dgm:pt modelId="{A329C589-39CB-4953-AA82-A4F0D568FC78}" type="parTrans" cxnId="{8B92946F-C25B-407B-902C-4E68F420270E}">
      <dgm:prSet/>
      <dgm:spPr/>
      <dgm:t>
        <a:bodyPr/>
        <a:lstStyle/>
        <a:p>
          <a:endParaRPr lang="de-DE"/>
        </a:p>
      </dgm:t>
    </dgm:pt>
    <dgm:pt modelId="{C5C7627D-E33B-41AB-B7D7-82450EFDD96B}" type="sibTrans" cxnId="{8B92946F-C25B-407B-902C-4E68F420270E}">
      <dgm:prSet/>
      <dgm:spPr/>
      <dgm:t>
        <a:bodyPr/>
        <a:lstStyle/>
        <a:p>
          <a:endParaRPr lang="de-DE"/>
        </a:p>
      </dgm:t>
    </dgm:pt>
    <dgm:pt modelId="{A8AA46B2-24D9-44E2-8F72-7DC2475F3F41}" type="pres">
      <dgm:prSet presAssocID="{3BBE15C2-2EA3-4895-8B2C-00C0EEBD750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EAFD03F-C79B-4051-B4AB-5F3DB83E5B60}" type="pres">
      <dgm:prSet presAssocID="{3BBE15C2-2EA3-4895-8B2C-00C0EEBD7508}" presName="hierFlow" presStyleCnt="0"/>
      <dgm:spPr/>
    </dgm:pt>
    <dgm:pt modelId="{C6228523-45A5-4A4E-B051-8B5C63949F36}" type="pres">
      <dgm:prSet presAssocID="{3BBE15C2-2EA3-4895-8B2C-00C0EEBD750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31F2F0A-3ED4-42DA-9C10-934605894D05}" type="pres">
      <dgm:prSet presAssocID="{E450B9F5-8C45-4820-8070-9DD12C44243B}" presName="Name14" presStyleCnt="0"/>
      <dgm:spPr/>
    </dgm:pt>
    <dgm:pt modelId="{F8464C73-7BE0-4A09-A9D5-3F46E1240978}" type="pres">
      <dgm:prSet presAssocID="{E450B9F5-8C45-4820-8070-9DD12C44243B}" presName="level1Shape" presStyleLbl="node0" presStyleIdx="0" presStyleCnt="1">
        <dgm:presLayoutVars>
          <dgm:chPref val="3"/>
        </dgm:presLayoutVars>
      </dgm:prSet>
      <dgm:spPr/>
    </dgm:pt>
    <dgm:pt modelId="{0AA228D7-F69B-4BE9-90E5-3AFD9080057C}" type="pres">
      <dgm:prSet presAssocID="{E450B9F5-8C45-4820-8070-9DD12C44243B}" presName="hierChild2" presStyleCnt="0"/>
      <dgm:spPr/>
    </dgm:pt>
    <dgm:pt modelId="{6D4AC5E5-5FDD-4EDB-9CBC-A674BF3D7210}" type="pres">
      <dgm:prSet presAssocID="{468E29D4-A8C4-49F9-ACEC-0836E7845BC3}" presName="Name19" presStyleLbl="parChTrans1D2" presStyleIdx="0" presStyleCnt="3"/>
      <dgm:spPr/>
    </dgm:pt>
    <dgm:pt modelId="{62E4E177-535D-40D5-819B-1AEA1471CA7A}" type="pres">
      <dgm:prSet presAssocID="{167419A0-00FE-4C5C-9EFB-281056CA302B}" presName="Name21" presStyleCnt="0"/>
      <dgm:spPr/>
    </dgm:pt>
    <dgm:pt modelId="{8C76F86C-DB83-428B-BA0C-89BDEEEF45D5}" type="pres">
      <dgm:prSet presAssocID="{167419A0-00FE-4C5C-9EFB-281056CA302B}" presName="level2Shape" presStyleLbl="node2" presStyleIdx="0" presStyleCnt="3"/>
      <dgm:spPr/>
    </dgm:pt>
    <dgm:pt modelId="{0BA5F4C5-442A-4D67-BFD3-5E500896F082}" type="pres">
      <dgm:prSet presAssocID="{167419A0-00FE-4C5C-9EFB-281056CA302B}" presName="hierChild3" presStyleCnt="0"/>
      <dgm:spPr/>
    </dgm:pt>
    <dgm:pt modelId="{DD46DCC5-7570-40D5-A659-12E8C044C4CD}" type="pres">
      <dgm:prSet presAssocID="{FFA94C06-13E6-4874-91A1-7AED5748E47B}" presName="Name19" presStyleLbl="parChTrans1D3" presStyleIdx="0" presStyleCnt="4"/>
      <dgm:spPr/>
    </dgm:pt>
    <dgm:pt modelId="{0C121DCD-4066-46A2-81CA-EE27B648CC64}" type="pres">
      <dgm:prSet presAssocID="{8CF95966-7978-48C8-9B5C-23D6AD3B1B8D}" presName="Name21" presStyleCnt="0"/>
      <dgm:spPr/>
    </dgm:pt>
    <dgm:pt modelId="{9DCADBCA-2A4D-4DBD-AD6B-544F0548EC3D}" type="pres">
      <dgm:prSet presAssocID="{8CF95966-7978-48C8-9B5C-23D6AD3B1B8D}" presName="level2Shape" presStyleLbl="node3" presStyleIdx="0" presStyleCnt="4"/>
      <dgm:spPr/>
    </dgm:pt>
    <dgm:pt modelId="{CEE4F83A-409A-4F2D-AABE-05EE3AD84929}" type="pres">
      <dgm:prSet presAssocID="{8CF95966-7978-48C8-9B5C-23D6AD3B1B8D}" presName="hierChild3" presStyleCnt="0"/>
      <dgm:spPr/>
    </dgm:pt>
    <dgm:pt modelId="{C89996F9-4F15-4D25-9982-D266EEB80687}" type="pres">
      <dgm:prSet presAssocID="{8672FC98-7E70-4BA1-AB7D-9443DA4285E8}" presName="Name19" presStyleLbl="parChTrans1D4" presStyleIdx="0" presStyleCnt="6"/>
      <dgm:spPr/>
    </dgm:pt>
    <dgm:pt modelId="{33F5C717-CF9A-4189-B28B-B60BD7BBF2C6}" type="pres">
      <dgm:prSet presAssocID="{A1CC85FB-66E5-486D-A347-9DF1B5A03474}" presName="Name21" presStyleCnt="0"/>
      <dgm:spPr/>
    </dgm:pt>
    <dgm:pt modelId="{8BB39AE4-E48F-47BC-860A-2EDC578EDD1D}" type="pres">
      <dgm:prSet presAssocID="{A1CC85FB-66E5-486D-A347-9DF1B5A03474}" presName="level2Shape" presStyleLbl="node4" presStyleIdx="0" presStyleCnt="6"/>
      <dgm:spPr/>
    </dgm:pt>
    <dgm:pt modelId="{A92C153F-D176-4C7B-B6E8-E6DD1DD10822}" type="pres">
      <dgm:prSet presAssocID="{A1CC85FB-66E5-486D-A347-9DF1B5A03474}" presName="hierChild3" presStyleCnt="0"/>
      <dgm:spPr/>
    </dgm:pt>
    <dgm:pt modelId="{E55171C3-D3ED-4922-9256-CF5EFB08BC36}" type="pres">
      <dgm:prSet presAssocID="{5D94822B-01B5-4276-BED9-7C09E8050FB9}" presName="Name19" presStyleLbl="parChTrans1D4" presStyleIdx="1" presStyleCnt="6"/>
      <dgm:spPr/>
    </dgm:pt>
    <dgm:pt modelId="{C9B6E4E3-9CD8-4E24-AB3A-63996763A60B}" type="pres">
      <dgm:prSet presAssocID="{89FA28E0-8C4C-413E-8886-939FCC9435F2}" presName="Name21" presStyleCnt="0"/>
      <dgm:spPr/>
    </dgm:pt>
    <dgm:pt modelId="{A6D58F17-2562-4AE5-872A-50FAD5DF69EE}" type="pres">
      <dgm:prSet presAssocID="{89FA28E0-8C4C-413E-8886-939FCC9435F2}" presName="level2Shape" presStyleLbl="node4" presStyleIdx="1" presStyleCnt="6"/>
      <dgm:spPr/>
    </dgm:pt>
    <dgm:pt modelId="{D06DB0BD-1FAE-4BB0-A0B2-87E8772516E9}" type="pres">
      <dgm:prSet presAssocID="{89FA28E0-8C4C-413E-8886-939FCC9435F2}" presName="hierChild3" presStyleCnt="0"/>
      <dgm:spPr/>
    </dgm:pt>
    <dgm:pt modelId="{30229828-206F-498A-80B9-9FA7014B1CA3}" type="pres">
      <dgm:prSet presAssocID="{1E0A5D49-52A2-49EC-81E8-39537937E82F}" presName="Name19" presStyleLbl="parChTrans1D3" presStyleIdx="1" presStyleCnt="4"/>
      <dgm:spPr/>
    </dgm:pt>
    <dgm:pt modelId="{B8BA4390-AC2C-4794-B9B2-F5B7831D54AD}" type="pres">
      <dgm:prSet presAssocID="{CB78FF69-53E1-4EA4-A3EB-198A6E5085FF}" presName="Name21" presStyleCnt="0"/>
      <dgm:spPr/>
    </dgm:pt>
    <dgm:pt modelId="{B5F487D4-A111-45DB-9CCA-BBBCB772A40B}" type="pres">
      <dgm:prSet presAssocID="{CB78FF69-53E1-4EA4-A3EB-198A6E5085FF}" presName="level2Shape" presStyleLbl="node3" presStyleIdx="1" presStyleCnt="4"/>
      <dgm:spPr/>
    </dgm:pt>
    <dgm:pt modelId="{F3324A6C-CAD4-4D69-85A5-79BCB91D561B}" type="pres">
      <dgm:prSet presAssocID="{CB78FF69-53E1-4EA4-A3EB-198A6E5085FF}" presName="hierChild3" presStyleCnt="0"/>
      <dgm:spPr/>
    </dgm:pt>
    <dgm:pt modelId="{29D8CFF4-B41B-4DDB-9350-955799C52C0A}" type="pres">
      <dgm:prSet presAssocID="{434F87C1-99D2-4EEE-AF8C-3224324F2DF5}" presName="Name19" presStyleLbl="parChTrans1D4" presStyleIdx="2" presStyleCnt="6"/>
      <dgm:spPr/>
    </dgm:pt>
    <dgm:pt modelId="{9559A072-F263-4E30-ACB4-D6C1B8B9760E}" type="pres">
      <dgm:prSet presAssocID="{E5D9FF3D-C372-470D-B7F7-9FB80D71AA35}" presName="Name21" presStyleCnt="0"/>
      <dgm:spPr/>
    </dgm:pt>
    <dgm:pt modelId="{6946A6E7-F353-4A17-AD7C-E5CEBFCBA70C}" type="pres">
      <dgm:prSet presAssocID="{E5D9FF3D-C372-470D-B7F7-9FB80D71AA35}" presName="level2Shape" presStyleLbl="node4" presStyleIdx="2" presStyleCnt="6"/>
      <dgm:spPr/>
    </dgm:pt>
    <dgm:pt modelId="{8BDAAE77-2AA7-499B-AE20-E5DA4414D817}" type="pres">
      <dgm:prSet presAssocID="{E5D9FF3D-C372-470D-B7F7-9FB80D71AA35}" presName="hierChild3" presStyleCnt="0"/>
      <dgm:spPr/>
    </dgm:pt>
    <dgm:pt modelId="{DC29DEFE-2FE0-4C98-AC5E-E18C6F350767}" type="pres">
      <dgm:prSet presAssocID="{2435267D-F97F-4C87-ACFF-C153F2160592}" presName="Name19" presStyleLbl="parChTrans1D2" presStyleIdx="1" presStyleCnt="3"/>
      <dgm:spPr/>
    </dgm:pt>
    <dgm:pt modelId="{49E418B7-C885-428B-8D75-7E2D2E984E6E}" type="pres">
      <dgm:prSet presAssocID="{A31BBE43-A928-46E1-A58F-91A562A361AF}" presName="Name21" presStyleCnt="0"/>
      <dgm:spPr/>
    </dgm:pt>
    <dgm:pt modelId="{2009A5BE-3F9F-4252-9FA3-00658A6A43FD}" type="pres">
      <dgm:prSet presAssocID="{A31BBE43-A928-46E1-A58F-91A562A361AF}" presName="level2Shape" presStyleLbl="node2" presStyleIdx="1" presStyleCnt="3"/>
      <dgm:spPr/>
    </dgm:pt>
    <dgm:pt modelId="{BA47541E-FE20-45C0-8592-4BED2E205395}" type="pres">
      <dgm:prSet presAssocID="{A31BBE43-A928-46E1-A58F-91A562A361AF}" presName="hierChild3" presStyleCnt="0"/>
      <dgm:spPr/>
    </dgm:pt>
    <dgm:pt modelId="{86664AB4-241B-4E59-83F4-311636723EBE}" type="pres">
      <dgm:prSet presAssocID="{AD58F484-1167-497F-8A07-410AC196E63B}" presName="Name19" presStyleLbl="parChTrans1D3" presStyleIdx="2" presStyleCnt="4"/>
      <dgm:spPr/>
    </dgm:pt>
    <dgm:pt modelId="{EBBE8AF3-5D3F-443A-9816-7F6D0E1C140A}" type="pres">
      <dgm:prSet presAssocID="{BE82C94D-F486-4B81-A5DE-AC0F8BB9B9F7}" presName="Name21" presStyleCnt="0"/>
      <dgm:spPr/>
    </dgm:pt>
    <dgm:pt modelId="{E7FE0FBF-F58A-41C0-8835-507EE9D5F50C}" type="pres">
      <dgm:prSet presAssocID="{BE82C94D-F486-4B81-A5DE-AC0F8BB9B9F7}" presName="level2Shape" presStyleLbl="node3" presStyleIdx="2" presStyleCnt="4"/>
      <dgm:spPr/>
    </dgm:pt>
    <dgm:pt modelId="{88DAE43D-B923-4B4A-926A-4B0ECDCA5DEA}" type="pres">
      <dgm:prSet presAssocID="{BE82C94D-F486-4B81-A5DE-AC0F8BB9B9F7}" presName="hierChild3" presStyleCnt="0"/>
      <dgm:spPr/>
    </dgm:pt>
    <dgm:pt modelId="{4D83175D-7EBC-4774-ADE0-CE39468EF658}" type="pres">
      <dgm:prSet presAssocID="{4E045AC4-BF9A-4C10-9686-149DA2300D6F}" presName="Name19" presStyleLbl="parChTrans1D4" presStyleIdx="3" presStyleCnt="6"/>
      <dgm:spPr/>
    </dgm:pt>
    <dgm:pt modelId="{A799617D-406A-40E1-9C0A-C8A7D7EC0748}" type="pres">
      <dgm:prSet presAssocID="{166E6772-0BE2-4898-AAB7-BD0AE96A4303}" presName="Name21" presStyleCnt="0"/>
      <dgm:spPr/>
    </dgm:pt>
    <dgm:pt modelId="{A0787B36-8447-44E7-A2C3-B72925323CB4}" type="pres">
      <dgm:prSet presAssocID="{166E6772-0BE2-4898-AAB7-BD0AE96A4303}" presName="level2Shape" presStyleLbl="node4" presStyleIdx="3" presStyleCnt="6"/>
      <dgm:spPr/>
    </dgm:pt>
    <dgm:pt modelId="{5548E90C-2991-4654-ADA7-A9949CDBF753}" type="pres">
      <dgm:prSet presAssocID="{166E6772-0BE2-4898-AAB7-BD0AE96A4303}" presName="hierChild3" presStyleCnt="0"/>
      <dgm:spPr/>
    </dgm:pt>
    <dgm:pt modelId="{F9321826-2E01-4EF7-A24D-C1B9AFC172CD}" type="pres">
      <dgm:prSet presAssocID="{6B42A532-AA98-4A94-ACBD-09EBCC1D1E9E}" presName="Name19" presStyleLbl="parChTrans1D2" presStyleIdx="2" presStyleCnt="3"/>
      <dgm:spPr/>
    </dgm:pt>
    <dgm:pt modelId="{3929119C-DF42-42B5-B2AF-C5F0CF935D5D}" type="pres">
      <dgm:prSet presAssocID="{F9027C9F-6BD7-4F03-98B8-52E7D4FC2944}" presName="Name21" presStyleCnt="0"/>
      <dgm:spPr/>
    </dgm:pt>
    <dgm:pt modelId="{CF3A9876-E0EF-4A77-B1BB-8B626D50F181}" type="pres">
      <dgm:prSet presAssocID="{F9027C9F-6BD7-4F03-98B8-52E7D4FC2944}" presName="level2Shape" presStyleLbl="node2" presStyleIdx="2" presStyleCnt="3"/>
      <dgm:spPr/>
    </dgm:pt>
    <dgm:pt modelId="{D8006DBF-66A8-43B0-AA36-D9086813D452}" type="pres">
      <dgm:prSet presAssocID="{F9027C9F-6BD7-4F03-98B8-52E7D4FC2944}" presName="hierChild3" presStyleCnt="0"/>
      <dgm:spPr/>
    </dgm:pt>
    <dgm:pt modelId="{385B4F09-1A60-4472-B746-82F1FB90FB68}" type="pres">
      <dgm:prSet presAssocID="{1DBF0C61-D5D0-4659-A78E-CC0E5473B229}" presName="Name19" presStyleLbl="parChTrans1D3" presStyleIdx="3" presStyleCnt="4"/>
      <dgm:spPr/>
    </dgm:pt>
    <dgm:pt modelId="{FE9AF933-A421-43A6-9BEB-77BE2CB4CAE9}" type="pres">
      <dgm:prSet presAssocID="{FB0E7B68-C7F9-40C0-B023-361BDC445EA3}" presName="Name21" presStyleCnt="0"/>
      <dgm:spPr/>
    </dgm:pt>
    <dgm:pt modelId="{714A3A76-8C3A-4278-9692-1636F3800672}" type="pres">
      <dgm:prSet presAssocID="{FB0E7B68-C7F9-40C0-B023-361BDC445EA3}" presName="level2Shape" presStyleLbl="node3" presStyleIdx="3" presStyleCnt="4"/>
      <dgm:spPr/>
    </dgm:pt>
    <dgm:pt modelId="{228CBC67-8ECE-412F-BA8C-3EB1B80DAC4E}" type="pres">
      <dgm:prSet presAssocID="{FB0E7B68-C7F9-40C0-B023-361BDC445EA3}" presName="hierChild3" presStyleCnt="0"/>
      <dgm:spPr/>
    </dgm:pt>
    <dgm:pt modelId="{267E584A-9C6D-4A30-8027-A9F961FA77B7}" type="pres">
      <dgm:prSet presAssocID="{75B0EC41-4326-468E-86CF-1371D0488AF0}" presName="Name19" presStyleLbl="parChTrans1D4" presStyleIdx="4" presStyleCnt="6"/>
      <dgm:spPr/>
    </dgm:pt>
    <dgm:pt modelId="{683E26B5-343A-4671-A831-360ABFB7BD11}" type="pres">
      <dgm:prSet presAssocID="{D11EDE51-F2EF-4723-8408-251310F06CF0}" presName="Name21" presStyleCnt="0"/>
      <dgm:spPr/>
    </dgm:pt>
    <dgm:pt modelId="{AF57DA33-2F9F-4D26-B662-0588DB19245E}" type="pres">
      <dgm:prSet presAssocID="{D11EDE51-F2EF-4723-8408-251310F06CF0}" presName="level2Shape" presStyleLbl="node4" presStyleIdx="4" presStyleCnt="6"/>
      <dgm:spPr/>
    </dgm:pt>
    <dgm:pt modelId="{6CB2ACF2-A4C3-47EF-8EBC-42F0A82EBDFA}" type="pres">
      <dgm:prSet presAssocID="{D11EDE51-F2EF-4723-8408-251310F06CF0}" presName="hierChild3" presStyleCnt="0"/>
      <dgm:spPr/>
    </dgm:pt>
    <dgm:pt modelId="{BD42E535-B7CE-4E4A-A8D4-7381F453A85D}" type="pres">
      <dgm:prSet presAssocID="{A329C589-39CB-4953-AA82-A4F0D568FC78}" presName="Name19" presStyleLbl="parChTrans1D4" presStyleIdx="5" presStyleCnt="6"/>
      <dgm:spPr/>
    </dgm:pt>
    <dgm:pt modelId="{0E2DB107-2797-4FCB-8457-05B23795675D}" type="pres">
      <dgm:prSet presAssocID="{8FB9D14F-63EC-4F5A-9C43-BAEA80688766}" presName="Name21" presStyleCnt="0"/>
      <dgm:spPr/>
    </dgm:pt>
    <dgm:pt modelId="{607ADFD2-B878-4809-A6ED-1E0FCA3CD26F}" type="pres">
      <dgm:prSet presAssocID="{8FB9D14F-63EC-4F5A-9C43-BAEA80688766}" presName="level2Shape" presStyleLbl="node4" presStyleIdx="5" presStyleCnt="6"/>
      <dgm:spPr/>
    </dgm:pt>
    <dgm:pt modelId="{17F4CF2B-0F8D-49CD-A3A9-87BC2706D464}" type="pres">
      <dgm:prSet presAssocID="{8FB9D14F-63EC-4F5A-9C43-BAEA80688766}" presName="hierChild3" presStyleCnt="0"/>
      <dgm:spPr/>
    </dgm:pt>
    <dgm:pt modelId="{F63804C6-D62A-4347-9523-C088CEC94B61}" type="pres">
      <dgm:prSet presAssocID="{3BBE15C2-2EA3-4895-8B2C-00C0EEBD7508}" presName="bgShapesFlow" presStyleCnt="0"/>
      <dgm:spPr/>
    </dgm:pt>
  </dgm:ptLst>
  <dgm:cxnLst>
    <dgm:cxn modelId="{20C0D7E6-56B2-401E-BAD1-2FDBDD35C03F}" type="presOf" srcId="{4E045AC4-BF9A-4C10-9686-149DA2300D6F}" destId="{4D83175D-7EBC-4774-ADE0-CE39468EF658}" srcOrd="0" destOrd="0" presId="urn:microsoft.com/office/officeart/2005/8/layout/hierarchy6"/>
    <dgm:cxn modelId="{71A28618-7CE8-438B-8546-ABC831535708}" type="presOf" srcId="{E5D9FF3D-C372-470D-B7F7-9FB80D71AA35}" destId="{6946A6E7-F353-4A17-AD7C-E5CEBFCBA70C}" srcOrd="0" destOrd="0" presId="urn:microsoft.com/office/officeart/2005/8/layout/hierarchy6"/>
    <dgm:cxn modelId="{2F9113C0-407F-40F7-ADDE-1FD1B1DBF14C}" srcId="{FB0E7B68-C7F9-40C0-B023-361BDC445EA3}" destId="{D11EDE51-F2EF-4723-8408-251310F06CF0}" srcOrd="0" destOrd="0" parTransId="{75B0EC41-4326-468E-86CF-1371D0488AF0}" sibTransId="{A241470A-4EBB-43E2-8FE4-C46BEE66DF5E}"/>
    <dgm:cxn modelId="{54A5AED9-DF4F-476E-B296-44DA5CE52417}" srcId="{E450B9F5-8C45-4820-8070-9DD12C44243B}" destId="{167419A0-00FE-4C5C-9EFB-281056CA302B}" srcOrd="0" destOrd="0" parTransId="{468E29D4-A8C4-49F9-ACEC-0836E7845BC3}" sibTransId="{D0E75594-CCE9-4B5D-B519-62AC7078B237}"/>
    <dgm:cxn modelId="{C9306DF5-C7D5-4FF0-AEF3-4C460010644D}" type="presOf" srcId="{2435267D-F97F-4C87-ACFF-C153F2160592}" destId="{DC29DEFE-2FE0-4C98-AC5E-E18C6F350767}" srcOrd="0" destOrd="0" presId="urn:microsoft.com/office/officeart/2005/8/layout/hierarchy6"/>
    <dgm:cxn modelId="{256728E0-FAE8-4BF5-8B07-9E6CA0F32360}" type="presOf" srcId="{8FB9D14F-63EC-4F5A-9C43-BAEA80688766}" destId="{607ADFD2-B878-4809-A6ED-1E0FCA3CD26F}" srcOrd="0" destOrd="0" presId="urn:microsoft.com/office/officeart/2005/8/layout/hierarchy6"/>
    <dgm:cxn modelId="{A5151C70-4E79-4F2B-ADCB-75699EEEC857}" type="presOf" srcId="{3BBE15C2-2EA3-4895-8B2C-00C0EEBD7508}" destId="{A8AA46B2-24D9-44E2-8F72-7DC2475F3F41}" srcOrd="0" destOrd="0" presId="urn:microsoft.com/office/officeart/2005/8/layout/hierarchy6"/>
    <dgm:cxn modelId="{CC445F5D-810B-4AC9-A5D9-68719DBB5650}" srcId="{E450B9F5-8C45-4820-8070-9DD12C44243B}" destId="{F9027C9F-6BD7-4F03-98B8-52E7D4FC2944}" srcOrd="2" destOrd="0" parTransId="{6B42A532-AA98-4A94-ACBD-09EBCC1D1E9E}" sibTransId="{8913F403-6636-4097-BFAA-F39B84FCA7EE}"/>
    <dgm:cxn modelId="{0A742A79-25AE-4269-8C5E-DAF5D27800C8}" type="presOf" srcId="{FB0E7B68-C7F9-40C0-B023-361BDC445EA3}" destId="{714A3A76-8C3A-4278-9692-1636F3800672}" srcOrd="0" destOrd="0" presId="urn:microsoft.com/office/officeart/2005/8/layout/hierarchy6"/>
    <dgm:cxn modelId="{20A38E6C-C01F-4769-8348-59FE3A98BA06}" type="presOf" srcId="{6B42A532-AA98-4A94-ACBD-09EBCC1D1E9E}" destId="{F9321826-2E01-4EF7-A24D-C1B9AFC172CD}" srcOrd="0" destOrd="0" presId="urn:microsoft.com/office/officeart/2005/8/layout/hierarchy6"/>
    <dgm:cxn modelId="{319F0EEC-2BC1-4994-884D-47929ED8D260}" type="presOf" srcId="{468E29D4-A8C4-49F9-ACEC-0836E7845BC3}" destId="{6D4AC5E5-5FDD-4EDB-9CBC-A674BF3D7210}" srcOrd="0" destOrd="0" presId="urn:microsoft.com/office/officeart/2005/8/layout/hierarchy6"/>
    <dgm:cxn modelId="{C1C4C296-418D-4B6B-A6DF-717999E8F23E}" type="presOf" srcId="{FFA94C06-13E6-4874-91A1-7AED5748E47B}" destId="{DD46DCC5-7570-40D5-A659-12E8C044C4CD}" srcOrd="0" destOrd="0" presId="urn:microsoft.com/office/officeart/2005/8/layout/hierarchy6"/>
    <dgm:cxn modelId="{9A0DC5EC-2942-4E1E-8830-7D587F1B6C30}" type="presOf" srcId="{A1CC85FB-66E5-486D-A347-9DF1B5A03474}" destId="{8BB39AE4-E48F-47BC-860A-2EDC578EDD1D}" srcOrd="0" destOrd="0" presId="urn:microsoft.com/office/officeart/2005/8/layout/hierarchy6"/>
    <dgm:cxn modelId="{086A9D52-0C94-4F33-BFBA-F7DE52C65B6C}" type="presOf" srcId="{8672FC98-7E70-4BA1-AB7D-9443DA4285E8}" destId="{C89996F9-4F15-4D25-9982-D266EEB80687}" srcOrd="0" destOrd="0" presId="urn:microsoft.com/office/officeart/2005/8/layout/hierarchy6"/>
    <dgm:cxn modelId="{175499CC-7D30-4F4F-B4BC-B717466974DB}" srcId="{E450B9F5-8C45-4820-8070-9DD12C44243B}" destId="{A31BBE43-A928-46E1-A58F-91A562A361AF}" srcOrd="1" destOrd="0" parTransId="{2435267D-F97F-4C87-ACFF-C153F2160592}" sibTransId="{BA1FF6ED-6E21-4890-A364-64970C10E7E1}"/>
    <dgm:cxn modelId="{8B92946F-C25B-407B-902C-4E68F420270E}" srcId="{FB0E7B68-C7F9-40C0-B023-361BDC445EA3}" destId="{8FB9D14F-63EC-4F5A-9C43-BAEA80688766}" srcOrd="1" destOrd="0" parTransId="{A329C589-39CB-4953-AA82-A4F0D568FC78}" sibTransId="{C5C7627D-E33B-41AB-B7D7-82450EFDD96B}"/>
    <dgm:cxn modelId="{EFEE4EB8-DC94-415B-AE62-25457026024C}" srcId="{3BBE15C2-2EA3-4895-8B2C-00C0EEBD7508}" destId="{E450B9F5-8C45-4820-8070-9DD12C44243B}" srcOrd="0" destOrd="0" parTransId="{C358F7F1-3B7C-4B44-B942-407504F3330B}" sibTransId="{DEDF9F31-EF46-48EE-9631-FBF7B7540B22}"/>
    <dgm:cxn modelId="{ADB2B905-5165-432B-9F8F-F7FED5F81205}" type="presOf" srcId="{E450B9F5-8C45-4820-8070-9DD12C44243B}" destId="{F8464C73-7BE0-4A09-A9D5-3F46E1240978}" srcOrd="0" destOrd="0" presId="urn:microsoft.com/office/officeart/2005/8/layout/hierarchy6"/>
    <dgm:cxn modelId="{818FCCB9-A8D7-44B1-8832-5DACB6D801D8}" type="presOf" srcId="{89FA28E0-8C4C-413E-8886-939FCC9435F2}" destId="{A6D58F17-2562-4AE5-872A-50FAD5DF69EE}" srcOrd="0" destOrd="0" presId="urn:microsoft.com/office/officeart/2005/8/layout/hierarchy6"/>
    <dgm:cxn modelId="{5CA1FE3F-E6BC-4C0D-AD90-EF1F2DD4152C}" type="presOf" srcId="{5D94822B-01B5-4276-BED9-7C09E8050FB9}" destId="{E55171C3-D3ED-4922-9256-CF5EFB08BC36}" srcOrd="0" destOrd="0" presId="urn:microsoft.com/office/officeart/2005/8/layout/hierarchy6"/>
    <dgm:cxn modelId="{6A4CB698-F135-4319-B07E-4C867283843F}" srcId="{167419A0-00FE-4C5C-9EFB-281056CA302B}" destId="{8CF95966-7978-48C8-9B5C-23D6AD3B1B8D}" srcOrd="0" destOrd="0" parTransId="{FFA94C06-13E6-4874-91A1-7AED5748E47B}" sibTransId="{5EF148AD-8452-4AC0-A0E6-9E059FA76222}"/>
    <dgm:cxn modelId="{B9EA3B2E-58FB-46BB-BFB6-F68E95841854}" type="presOf" srcId="{AD58F484-1167-497F-8A07-410AC196E63B}" destId="{86664AB4-241B-4E59-83F4-311636723EBE}" srcOrd="0" destOrd="0" presId="urn:microsoft.com/office/officeart/2005/8/layout/hierarchy6"/>
    <dgm:cxn modelId="{62ECF4B6-907D-4EAB-8EDD-A782E4F1EBB0}" type="presOf" srcId="{8CF95966-7978-48C8-9B5C-23D6AD3B1B8D}" destId="{9DCADBCA-2A4D-4DBD-AD6B-544F0548EC3D}" srcOrd="0" destOrd="0" presId="urn:microsoft.com/office/officeart/2005/8/layout/hierarchy6"/>
    <dgm:cxn modelId="{322E8813-B429-4820-9399-38D751B679FF}" type="presOf" srcId="{D11EDE51-F2EF-4723-8408-251310F06CF0}" destId="{AF57DA33-2F9F-4D26-B662-0588DB19245E}" srcOrd="0" destOrd="0" presId="urn:microsoft.com/office/officeart/2005/8/layout/hierarchy6"/>
    <dgm:cxn modelId="{40BE6797-F951-4329-8414-B4F17A118976}" type="presOf" srcId="{1DBF0C61-D5D0-4659-A78E-CC0E5473B229}" destId="{385B4F09-1A60-4472-B746-82F1FB90FB68}" srcOrd="0" destOrd="0" presId="urn:microsoft.com/office/officeart/2005/8/layout/hierarchy6"/>
    <dgm:cxn modelId="{E48F505B-8EF0-42CB-8057-A995E576B2CB}" type="presOf" srcId="{A31BBE43-A928-46E1-A58F-91A562A361AF}" destId="{2009A5BE-3F9F-4252-9FA3-00658A6A43FD}" srcOrd="0" destOrd="0" presId="urn:microsoft.com/office/officeart/2005/8/layout/hierarchy6"/>
    <dgm:cxn modelId="{52F60232-85A6-4099-A2D0-645562D8A6CA}" srcId="{BE82C94D-F486-4B81-A5DE-AC0F8BB9B9F7}" destId="{166E6772-0BE2-4898-AAB7-BD0AE96A4303}" srcOrd="0" destOrd="0" parTransId="{4E045AC4-BF9A-4C10-9686-149DA2300D6F}" sibTransId="{BAA0909C-3B1B-434F-8067-0DF6F35D9CD7}"/>
    <dgm:cxn modelId="{7420EF9F-0D8B-40A3-8726-BD286D5EAC10}" type="presOf" srcId="{167419A0-00FE-4C5C-9EFB-281056CA302B}" destId="{8C76F86C-DB83-428B-BA0C-89BDEEEF45D5}" srcOrd="0" destOrd="0" presId="urn:microsoft.com/office/officeart/2005/8/layout/hierarchy6"/>
    <dgm:cxn modelId="{C33205E2-7779-42F6-8451-230C5AC5782D}" type="presOf" srcId="{75B0EC41-4326-468E-86CF-1371D0488AF0}" destId="{267E584A-9C6D-4A30-8027-A9F961FA77B7}" srcOrd="0" destOrd="0" presId="urn:microsoft.com/office/officeart/2005/8/layout/hierarchy6"/>
    <dgm:cxn modelId="{C791185B-91DC-4964-8DE6-DB504F009873}" type="presOf" srcId="{A329C589-39CB-4953-AA82-A4F0D568FC78}" destId="{BD42E535-B7CE-4E4A-A8D4-7381F453A85D}" srcOrd="0" destOrd="0" presId="urn:microsoft.com/office/officeart/2005/8/layout/hierarchy6"/>
    <dgm:cxn modelId="{B054284A-3F4E-48D7-8BB1-1902B003D614}" srcId="{8CF95966-7978-48C8-9B5C-23D6AD3B1B8D}" destId="{A1CC85FB-66E5-486D-A347-9DF1B5A03474}" srcOrd="0" destOrd="0" parTransId="{8672FC98-7E70-4BA1-AB7D-9443DA4285E8}" sibTransId="{00AAEF7E-32CF-434E-B48A-9BCFBCD0502E}"/>
    <dgm:cxn modelId="{B89C98A1-5F22-4E53-BB9E-E64038EA7F38}" type="presOf" srcId="{F9027C9F-6BD7-4F03-98B8-52E7D4FC2944}" destId="{CF3A9876-E0EF-4A77-B1BB-8B626D50F181}" srcOrd="0" destOrd="0" presId="urn:microsoft.com/office/officeart/2005/8/layout/hierarchy6"/>
    <dgm:cxn modelId="{7A004D1C-76B3-456C-A4B3-42F7ECD86630}" srcId="{CB78FF69-53E1-4EA4-A3EB-198A6E5085FF}" destId="{E5D9FF3D-C372-470D-B7F7-9FB80D71AA35}" srcOrd="0" destOrd="0" parTransId="{434F87C1-99D2-4EEE-AF8C-3224324F2DF5}" sibTransId="{2D98D0FA-081D-4DAD-B42E-EE1322E1921F}"/>
    <dgm:cxn modelId="{B3E6DE11-6B7A-451F-8433-D58374C1392B}" type="presOf" srcId="{CB78FF69-53E1-4EA4-A3EB-198A6E5085FF}" destId="{B5F487D4-A111-45DB-9CCA-BBBCB772A40B}" srcOrd="0" destOrd="0" presId="urn:microsoft.com/office/officeart/2005/8/layout/hierarchy6"/>
    <dgm:cxn modelId="{9503498C-CAA0-4BD0-B4DC-C4733DB30589}" srcId="{A31BBE43-A928-46E1-A58F-91A562A361AF}" destId="{BE82C94D-F486-4B81-A5DE-AC0F8BB9B9F7}" srcOrd="0" destOrd="0" parTransId="{AD58F484-1167-497F-8A07-410AC196E63B}" sibTransId="{CC6553BE-C10A-4C6E-84C9-17A88B1A8EFE}"/>
    <dgm:cxn modelId="{A7BBA8EC-3699-4E19-96F1-CC5A9C8A66D9}" type="presOf" srcId="{1E0A5D49-52A2-49EC-81E8-39537937E82F}" destId="{30229828-206F-498A-80B9-9FA7014B1CA3}" srcOrd="0" destOrd="0" presId="urn:microsoft.com/office/officeart/2005/8/layout/hierarchy6"/>
    <dgm:cxn modelId="{68B6DCEC-0A7B-4B71-878D-2D08872F6630}" srcId="{F9027C9F-6BD7-4F03-98B8-52E7D4FC2944}" destId="{FB0E7B68-C7F9-40C0-B023-361BDC445EA3}" srcOrd="0" destOrd="0" parTransId="{1DBF0C61-D5D0-4659-A78E-CC0E5473B229}" sibTransId="{AF6C5DF4-090C-4621-89D0-037049F77C72}"/>
    <dgm:cxn modelId="{0DC6BF24-C1F6-4E8D-BE18-9A2AB3809B89}" srcId="{8CF95966-7978-48C8-9B5C-23D6AD3B1B8D}" destId="{89FA28E0-8C4C-413E-8886-939FCC9435F2}" srcOrd="1" destOrd="0" parTransId="{5D94822B-01B5-4276-BED9-7C09E8050FB9}" sibTransId="{0AA0B0D5-6F68-489F-816C-20C14DE39939}"/>
    <dgm:cxn modelId="{F0F23A57-8210-46AC-915A-9AA557DF6F60}" type="presOf" srcId="{434F87C1-99D2-4EEE-AF8C-3224324F2DF5}" destId="{29D8CFF4-B41B-4DDB-9350-955799C52C0A}" srcOrd="0" destOrd="0" presId="urn:microsoft.com/office/officeart/2005/8/layout/hierarchy6"/>
    <dgm:cxn modelId="{B896A53C-5EBA-4CB4-AB60-BAE49B31F099}" srcId="{167419A0-00FE-4C5C-9EFB-281056CA302B}" destId="{CB78FF69-53E1-4EA4-A3EB-198A6E5085FF}" srcOrd="1" destOrd="0" parTransId="{1E0A5D49-52A2-49EC-81E8-39537937E82F}" sibTransId="{5AC00438-64BE-486E-868A-7F1A57634128}"/>
    <dgm:cxn modelId="{80425F60-DB7D-46CC-8AEB-E2AE45C81106}" type="presOf" srcId="{BE82C94D-F486-4B81-A5DE-AC0F8BB9B9F7}" destId="{E7FE0FBF-F58A-41C0-8835-507EE9D5F50C}" srcOrd="0" destOrd="0" presId="urn:microsoft.com/office/officeart/2005/8/layout/hierarchy6"/>
    <dgm:cxn modelId="{A4013FF1-2ECE-447E-AD7A-69753DA88B8F}" type="presOf" srcId="{166E6772-0BE2-4898-AAB7-BD0AE96A4303}" destId="{A0787B36-8447-44E7-A2C3-B72925323CB4}" srcOrd="0" destOrd="0" presId="urn:microsoft.com/office/officeart/2005/8/layout/hierarchy6"/>
    <dgm:cxn modelId="{2D9815BD-2358-427D-8899-F5D93F522540}" type="presParOf" srcId="{A8AA46B2-24D9-44E2-8F72-7DC2475F3F41}" destId="{0EAFD03F-C79B-4051-B4AB-5F3DB83E5B60}" srcOrd="0" destOrd="0" presId="urn:microsoft.com/office/officeart/2005/8/layout/hierarchy6"/>
    <dgm:cxn modelId="{ABDD567A-CFBC-4903-A03C-88B8392B7E0C}" type="presParOf" srcId="{0EAFD03F-C79B-4051-B4AB-5F3DB83E5B60}" destId="{C6228523-45A5-4A4E-B051-8B5C63949F36}" srcOrd="0" destOrd="0" presId="urn:microsoft.com/office/officeart/2005/8/layout/hierarchy6"/>
    <dgm:cxn modelId="{11DB23F9-8789-40CF-B6B1-C9B01D094745}" type="presParOf" srcId="{C6228523-45A5-4A4E-B051-8B5C63949F36}" destId="{431F2F0A-3ED4-42DA-9C10-934605894D05}" srcOrd="0" destOrd="0" presId="urn:microsoft.com/office/officeart/2005/8/layout/hierarchy6"/>
    <dgm:cxn modelId="{C5A62E25-03E7-4B7D-9CF4-6AF699948939}" type="presParOf" srcId="{431F2F0A-3ED4-42DA-9C10-934605894D05}" destId="{F8464C73-7BE0-4A09-A9D5-3F46E1240978}" srcOrd="0" destOrd="0" presId="urn:microsoft.com/office/officeart/2005/8/layout/hierarchy6"/>
    <dgm:cxn modelId="{B49BEDD9-6397-4E79-A608-70A0E7F58230}" type="presParOf" srcId="{431F2F0A-3ED4-42DA-9C10-934605894D05}" destId="{0AA228D7-F69B-4BE9-90E5-3AFD9080057C}" srcOrd="1" destOrd="0" presId="urn:microsoft.com/office/officeart/2005/8/layout/hierarchy6"/>
    <dgm:cxn modelId="{D3654B0E-EAC4-4F0D-A7C8-D29401A0BE96}" type="presParOf" srcId="{0AA228D7-F69B-4BE9-90E5-3AFD9080057C}" destId="{6D4AC5E5-5FDD-4EDB-9CBC-A674BF3D7210}" srcOrd="0" destOrd="0" presId="urn:microsoft.com/office/officeart/2005/8/layout/hierarchy6"/>
    <dgm:cxn modelId="{3BE141A3-E57B-4C4A-8283-60CA4649F9B1}" type="presParOf" srcId="{0AA228D7-F69B-4BE9-90E5-3AFD9080057C}" destId="{62E4E177-535D-40D5-819B-1AEA1471CA7A}" srcOrd="1" destOrd="0" presId="urn:microsoft.com/office/officeart/2005/8/layout/hierarchy6"/>
    <dgm:cxn modelId="{3897FDE9-3017-415B-8E64-4B1A813B6318}" type="presParOf" srcId="{62E4E177-535D-40D5-819B-1AEA1471CA7A}" destId="{8C76F86C-DB83-428B-BA0C-89BDEEEF45D5}" srcOrd="0" destOrd="0" presId="urn:microsoft.com/office/officeart/2005/8/layout/hierarchy6"/>
    <dgm:cxn modelId="{A18E2C13-3436-413C-8095-9A8AE0FCCF52}" type="presParOf" srcId="{62E4E177-535D-40D5-819B-1AEA1471CA7A}" destId="{0BA5F4C5-442A-4D67-BFD3-5E500896F082}" srcOrd="1" destOrd="0" presId="urn:microsoft.com/office/officeart/2005/8/layout/hierarchy6"/>
    <dgm:cxn modelId="{B73B3DB7-BFB7-4E82-B371-F4462CBB02A2}" type="presParOf" srcId="{0BA5F4C5-442A-4D67-BFD3-5E500896F082}" destId="{DD46DCC5-7570-40D5-A659-12E8C044C4CD}" srcOrd="0" destOrd="0" presId="urn:microsoft.com/office/officeart/2005/8/layout/hierarchy6"/>
    <dgm:cxn modelId="{E4EA0B5D-4964-47CD-BA88-B55AF5AC9891}" type="presParOf" srcId="{0BA5F4C5-442A-4D67-BFD3-5E500896F082}" destId="{0C121DCD-4066-46A2-81CA-EE27B648CC64}" srcOrd="1" destOrd="0" presId="urn:microsoft.com/office/officeart/2005/8/layout/hierarchy6"/>
    <dgm:cxn modelId="{C753E8B7-8064-4F2F-AD53-CDA98C27D0B4}" type="presParOf" srcId="{0C121DCD-4066-46A2-81CA-EE27B648CC64}" destId="{9DCADBCA-2A4D-4DBD-AD6B-544F0548EC3D}" srcOrd="0" destOrd="0" presId="urn:microsoft.com/office/officeart/2005/8/layout/hierarchy6"/>
    <dgm:cxn modelId="{6C4F3BFB-3D81-4BDB-BAAA-90837C4FF2B7}" type="presParOf" srcId="{0C121DCD-4066-46A2-81CA-EE27B648CC64}" destId="{CEE4F83A-409A-4F2D-AABE-05EE3AD84929}" srcOrd="1" destOrd="0" presId="urn:microsoft.com/office/officeart/2005/8/layout/hierarchy6"/>
    <dgm:cxn modelId="{B5AC49D2-4084-47BD-9C5A-41FA8ADCCD2E}" type="presParOf" srcId="{CEE4F83A-409A-4F2D-AABE-05EE3AD84929}" destId="{C89996F9-4F15-4D25-9982-D266EEB80687}" srcOrd="0" destOrd="0" presId="urn:microsoft.com/office/officeart/2005/8/layout/hierarchy6"/>
    <dgm:cxn modelId="{CEB2C402-81C1-4192-BBEB-47ABEE586053}" type="presParOf" srcId="{CEE4F83A-409A-4F2D-AABE-05EE3AD84929}" destId="{33F5C717-CF9A-4189-B28B-B60BD7BBF2C6}" srcOrd="1" destOrd="0" presId="urn:microsoft.com/office/officeart/2005/8/layout/hierarchy6"/>
    <dgm:cxn modelId="{0DC9C9B4-FC4F-4613-8DF2-5908313A5561}" type="presParOf" srcId="{33F5C717-CF9A-4189-B28B-B60BD7BBF2C6}" destId="{8BB39AE4-E48F-47BC-860A-2EDC578EDD1D}" srcOrd="0" destOrd="0" presId="urn:microsoft.com/office/officeart/2005/8/layout/hierarchy6"/>
    <dgm:cxn modelId="{64C05981-FE75-43FB-889A-770BFE942FB3}" type="presParOf" srcId="{33F5C717-CF9A-4189-B28B-B60BD7BBF2C6}" destId="{A92C153F-D176-4C7B-B6E8-E6DD1DD10822}" srcOrd="1" destOrd="0" presId="urn:microsoft.com/office/officeart/2005/8/layout/hierarchy6"/>
    <dgm:cxn modelId="{2F9CC760-A506-47DD-89F7-FDFC8BB951BE}" type="presParOf" srcId="{CEE4F83A-409A-4F2D-AABE-05EE3AD84929}" destId="{E55171C3-D3ED-4922-9256-CF5EFB08BC36}" srcOrd="2" destOrd="0" presId="urn:microsoft.com/office/officeart/2005/8/layout/hierarchy6"/>
    <dgm:cxn modelId="{D7F40B87-9FC9-4294-8CB9-AFBCF388911A}" type="presParOf" srcId="{CEE4F83A-409A-4F2D-AABE-05EE3AD84929}" destId="{C9B6E4E3-9CD8-4E24-AB3A-63996763A60B}" srcOrd="3" destOrd="0" presId="urn:microsoft.com/office/officeart/2005/8/layout/hierarchy6"/>
    <dgm:cxn modelId="{DB9F7BCF-9526-409A-AEE1-2FC5E50A9D2A}" type="presParOf" srcId="{C9B6E4E3-9CD8-4E24-AB3A-63996763A60B}" destId="{A6D58F17-2562-4AE5-872A-50FAD5DF69EE}" srcOrd="0" destOrd="0" presId="urn:microsoft.com/office/officeart/2005/8/layout/hierarchy6"/>
    <dgm:cxn modelId="{F8385690-EEE6-4757-A7BB-1AB2F22731C3}" type="presParOf" srcId="{C9B6E4E3-9CD8-4E24-AB3A-63996763A60B}" destId="{D06DB0BD-1FAE-4BB0-A0B2-87E8772516E9}" srcOrd="1" destOrd="0" presId="urn:microsoft.com/office/officeart/2005/8/layout/hierarchy6"/>
    <dgm:cxn modelId="{70152B75-97AC-4303-AAD3-468E82E7E3D3}" type="presParOf" srcId="{0BA5F4C5-442A-4D67-BFD3-5E500896F082}" destId="{30229828-206F-498A-80B9-9FA7014B1CA3}" srcOrd="2" destOrd="0" presId="urn:microsoft.com/office/officeart/2005/8/layout/hierarchy6"/>
    <dgm:cxn modelId="{D94D2136-7596-4A7F-A9DD-2114BC718A3A}" type="presParOf" srcId="{0BA5F4C5-442A-4D67-BFD3-5E500896F082}" destId="{B8BA4390-AC2C-4794-B9B2-F5B7831D54AD}" srcOrd="3" destOrd="0" presId="urn:microsoft.com/office/officeart/2005/8/layout/hierarchy6"/>
    <dgm:cxn modelId="{EDBB852A-5717-427D-95A7-9A3FAA24878D}" type="presParOf" srcId="{B8BA4390-AC2C-4794-B9B2-F5B7831D54AD}" destId="{B5F487D4-A111-45DB-9CCA-BBBCB772A40B}" srcOrd="0" destOrd="0" presId="urn:microsoft.com/office/officeart/2005/8/layout/hierarchy6"/>
    <dgm:cxn modelId="{6195451A-63E0-49B0-9B70-7E26B2752CDB}" type="presParOf" srcId="{B8BA4390-AC2C-4794-B9B2-F5B7831D54AD}" destId="{F3324A6C-CAD4-4D69-85A5-79BCB91D561B}" srcOrd="1" destOrd="0" presId="urn:microsoft.com/office/officeart/2005/8/layout/hierarchy6"/>
    <dgm:cxn modelId="{D818B613-5A9E-4EC4-A7ED-1E294F9F3997}" type="presParOf" srcId="{F3324A6C-CAD4-4D69-85A5-79BCB91D561B}" destId="{29D8CFF4-B41B-4DDB-9350-955799C52C0A}" srcOrd="0" destOrd="0" presId="urn:microsoft.com/office/officeart/2005/8/layout/hierarchy6"/>
    <dgm:cxn modelId="{2DA4F6C8-51BC-450A-BEEC-FCF77027B620}" type="presParOf" srcId="{F3324A6C-CAD4-4D69-85A5-79BCB91D561B}" destId="{9559A072-F263-4E30-ACB4-D6C1B8B9760E}" srcOrd="1" destOrd="0" presId="urn:microsoft.com/office/officeart/2005/8/layout/hierarchy6"/>
    <dgm:cxn modelId="{BEDAAC16-4284-441F-A0D4-024BB42D74E3}" type="presParOf" srcId="{9559A072-F263-4E30-ACB4-D6C1B8B9760E}" destId="{6946A6E7-F353-4A17-AD7C-E5CEBFCBA70C}" srcOrd="0" destOrd="0" presId="urn:microsoft.com/office/officeart/2005/8/layout/hierarchy6"/>
    <dgm:cxn modelId="{C6DB6561-7E82-482F-93C4-160A67C6EC16}" type="presParOf" srcId="{9559A072-F263-4E30-ACB4-D6C1B8B9760E}" destId="{8BDAAE77-2AA7-499B-AE20-E5DA4414D817}" srcOrd="1" destOrd="0" presId="urn:microsoft.com/office/officeart/2005/8/layout/hierarchy6"/>
    <dgm:cxn modelId="{47571FC7-39C5-476D-99E0-18DF9F5D31FC}" type="presParOf" srcId="{0AA228D7-F69B-4BE9-90E5-3AFD9080057C}" destId="{DC29DEFE-2FE0-4C98-AC5E-E18C6F350767}" srcOrd="2" destOrd="0" presId="urn:microsoft.com/office/officeart/2005/8/layout/hierarchy6"/>
    <dgm:cxn modelId="{739BB740-FC65-44F7-8124-16C161BEF7FA}" type="presParOf" srcId="{0AA228D7-F69B-4BE9-90E5-3AFD9080057C}" destId="{49E418B7-C885-428B-8D75-7E2D2E984E6E}" srcOrd="3" destOrd="0" presId="urn:microsoft.com/office/officeart/2005/8/layout/hierarchy6"/>
    <dgm:cxn modelId="{5C93E60B-F2A5-4DB4-B58B-F100001EF3F0}" type="presParOf" srcId="{49E418B7-C885-428B-8D75-7E2D2E984E6E}" destId="{2009A5BE-3F9F-4252-9FA3-00658A6A43FD}" srcOrd="0" destOrd="0" presId="urn:microsoft.com/office/officeart/2005/8/layout/hierarchy6"/>
    <dgm:cxn modelId="{DDCD2F3E-CD8F-42A8-B6E1-66C644F975F6}" type="presParOf" srcId="{49E418B7-C885-428B-8D75-7E2D2E984E6E}" destId="{BA47541E-FE20-45C0-8592-4BED2E205395}" srcOrd="1" destOrd="0" presId="urn:microsoft.com/office/officeart/2005/8/layout/hierarchy6"/>
    <dgm:cxn modelId="{A21D809C-A437-49F8-B278-A22E5428532C}" type="presParOf" srcId="{BA47541E-FE20-45C0-8592-4BED2E205395}" destId="{86664AB4-241B-4E59-83F4-311636723EBE}" srcOrd="0" destOrd="0" presId="urn:microsoft.com/office/officeart/2005/8/layout/hierarchy6"/>
    <dgm:cxn modelId="{83F7DB7B-D064-4FC5-B6EA-0996970BB1AC}" type="presParOf" srcId="{BA47541E-FE20-45C0-8592-4BED2E205395}" destId="{EBBE8AF3-5D3F-443A-9816-7F6D0E1C140A}" srcOrd="1" destOrd="0" presId="urn:microsoft.com/office/officeart/2005/8/layout/hierarchy6"/>
    <dgm:cxn modelId="{5C0ECE10-FCE4-45BA-9F42-4422E3707613}" type="presParOf" srcId="{EBBE8AF3-5D3F-443A-9816-7F6D0E1C140A}" destId="{E7FE0FBF-F58A-41C0-8835-507EE9D5F50C}" srcOrd="0" destOrd="0" presId="urn:microsoft.com/office/officeart/2005/8/layout/hierarchy6"/>
    <dgm:cxn modelId="{508CEA85-C5A2-4BC9-825D-BB2C06CF343A}" type="presParOf" srcId="{EBBE8AF3-5D3F-443A-9816-7F6D0E1C140A}" destId="{88DAE43D-B923-4B4A-926A-4B0ECDCA5DEA}" srcOrd="1" destOrd="0" presId="urn:microsoft.com/office/officeart/2005/8/layout/hierarchy6"/>
    <dgm:cxn modelId="{83F9A813-53C9-4BEC-9B9D-FE2D9E9BC519}" type="presParOf" srcId="{88DAE43D-B923-4B4A-926A-4B0ECDCA5DEA}" destId="{4D83175D-7EBC-4774-ADE0-CE39468EF658}" srcOrd="0" destOrd="0" presId="urn:microsoft.com/office/officeart/2005/8/layout/hierarchy6"/>
    <dgm:cxn modelId="{B954F64E-DB2B-4854-8FC4-F6DE5B632B5B}" type="presParOf" srcId="{88DAE43D-B923-4B4A-926A-4B0ECDCA5DEA}" destId="{A799617D-406A-40E1-9C0A-C8A7D7EC0748}" srcOrd="1" destOrd="0" presId="urn:microsoft.com/office/officeart/2005/8/layout/hierarchy6"/>
    <dgm:cxn modelId="{F482A875-FF2B-48C0-8CC8-4A9B7C534032}" type="presParOf" srcId="{A799617D-406A-40E1-9C0A-C8A7D7EC0748}" destId="{A0787B36-8447-44E7-A2C3-B72925323CB4}" srcOrd="0" destOrd="0" presId="urn:microsoft.com/office/officeart/2005/8/layout/hierarchy6"/>
    <dgm:cxn modelId="{90FB24E3-F384-41BE-8FCB-FD2EC599A556}" type="presParOf" srcId="{A799617D-406A-40E1-9C0A-C8A7D7EC0748}" destId="{5548E90C-2991-4654-ADA7-A9949CDBF753}" srcOrd="1" destOrd="0" presId="urn:microsoft.com/office/officeart/2005/8/layout/hierarchy6"/>
    <dgm:cxn modelId="{DB42EE41-374B-4C7A-8981-67EB915E64B8}" type="presParOf" srcId="{0AA228D7-F69B-4BE9-90E5-3AFD9080057C}" destId="{F9321826-2E01-4EF7-A24D-C1B9AFC172CD}" srcOrd="4" destOrd="0" presId="urn:microsoft.com/office/officeart/2005/8/layout/hierarchy6"/>
    <dgm:cxn modelId="{EF87A957-7F21-4B35-A92D-945A95563F61}" type="presParOf" srcId="{0AA228D7-F69B-4BE9-90E5-3AFD9080057C}" destId="{3929119C-DF42-42B5-B2AF-C5F0CF935D5D}" srcOrd="5" destOrd="0" presId="urn:microsoft.com/office/officeart/2005/8/layout/hierarchy6"/>
    <dgm:cxn modelId="{F94A733F-261A-4EFC-AB54-14449149768D}" type="presParOf" srcId="{3929119C-DF42-42B5-B2AF-C5F0CF935D5D}" destId="{CF3A9876-E0EF-4A77-B1BB-8B626D50F181}" srcOrd="0" destOrd="0" presId="urn:microsoft.com/office/officeart/2005/8/layout/hierarchy6"/>
    <dgm:cxn modelId="{8F467F13-3204-4365-9A43-46DF1C1F826C}" type="presParOf" srcId="{3929119C-DF42-42B5-B2AF-C5F0CF935D5D}" destId="{D8006DBF-66A8-43B0-AA36-D9086813D452}" srcOrd="1" destOrd="0" presId="urn:microsoft.com/office/officeart/2005/8/layout/hierarchy6"/>
    <dgm:cxn modelId="{770D1406-7403-4130-897A-77D94E183FB9}" type="presParOf" srcId="{D8006DBF-66A8-43B0-AA36-D9086813D452}" destId="{385B4F09-1A60-4472-B746-82F1FB90FB68}" srcOrd="0" destOrd="0" presId="urn:microsoft.com/office/officeart/2005/8/layout/hierarchy6"/>
    <dgm:cxn modelId="{1B28E16B-CB22-48D1-A224-8C8EB776B1B2}" type="presParOf" srcId="{D8006DBF-66A8-43B0-AA36-D9086813D452}" destId="{FE9AF933-A421-43A6-9BEB-77BE2CB4CAE9}" srcOrd="1" destOrd="0" presId="urn:microsoft.com/office/officeart/2005/8/layout/hierarchy6"/>
    <dgm:cxn modelId="{6D6E837D-0027-4192-A0B7-3C64DD350130}" type="presParOf" srcId="{FE9AF933-A421-43A6-9BEB-77BE2CB4CAE9}" destId="{714A3A76-8C3A-4278-9692-1636F3800672}" srcOrd="0" destOrd="0" presId="urn:microsoft.com/office/officeart/2005/8/layout/hierarchy6"/>
    <dgm:cxn modelId="{BBA837AB-36D6-4401-91C8-282024EF693A}" type="presParOf" srcId="{FE9AF933-A421-43A6-9BEB-77BE2CB4CAE9}" destId="{228CBC67-8ECE-412F-BA8C-3EB1B80DAC4E}" srcOrd="1" destOrd="0" presId="urn:microsoft.com/office/officeart/2005/8/layout/hierarchy6"/>
    <dgm:cxn modelId="{54212904-9D54-4FEC-B416-27A407030FE2}" type="presParOf" srcId="{228CBC67-8ECE-412F-BA8C-3EB1B80DAC4E}" destId="{267E584A-9C6D-4A30-8027-A9F961FA77B7}" srcOrd="0" destOrd="0" presId="urn:microsoft.com/office/officeart/2005/8/layout/hierarchy6"/>
    <dgm:cxn modelId="{EAB6A6B9-FA40-4435-AE43-843269E9A2C9}" type="presParOf" srcId="{228CBC67-8ECE-412F-BA8C-3EB1B80DAC4E}" destId="{683E26B5-343A-4671-A831-360ABFB7BD11}" srcOrd="1" destOrd="0" presId="urn:microsoft.com/office/officeart/2005/8/layout/hierarchy6"/>
    <dgm:cxn modelId="{C274AE7A-60CF-40F7-9614-E7F1DFB29DF7}" type="presParOf" srcId="{683E26B5-343A-4671-A831-360ABFB7BD11}" destId="{AF57DA33-2F9F-4D26-B662-0588DB19245E}" srcOrd="0" destOrd="0" presId="urn:microsoft.com/office/officeart/2005/8/layout/hierarchy6"/>
    <dgm:cxn modelId="{F05B77BD-2208-4C6E-B8F3-FA81052760DA}" type="presParOf" srcId="{683E26B5-343A-4671-A831-360ABFB7BD11}" destId="{6CB2ACF2-A4C3-47EF-8EBC-42F0A82EBDFA}" srcOrd="1" destOrd="0" presId="urn:microsoft.com/office/officeart/2005/8/layout/hierarchy6"/>
    <dgm:cxn modelId="{DA42A944-9082-42C3-8E18-ACD7F25D7587}" type="presParOf" srcId="{228CBC67-8ECE-412F-BA8C-3EB1B80DAC4E}" destId="{BD42E535-B7CE-4E4A-A8D4-7381F453A85D}" srcOrd="2" destOrd="0" presId="urn:microsoft.com/office/officeart/2005/8/layout/hierarchy6"/>
    <dgm:cxn modelId="{6BE682E7-6772-4BF0-89C0-A44DA8179AD6}" type="presParOf" srcId="{228CBC67-8ECE-412F-BA8C-3EB1B80DAC4E}" destId="{0E2DB107-2797-4FCB-8457-05B23795675D}" srcOrd="3" destOrd="0" presId="urn:microsoft.com/office/officeart/2005/8/layout/hierarchy6"/>
    <dgm:cxn modelId="{DB39CB69-B144-4D9C-9499-3E31F0802980}" type="presParOf" srcId="{0E2DB107-2797-4FCB-8457-05B23795675D}" destId="{607ADFD2-B878-4809-A6ED-1E0FCA3CD26F}" srcOrd="0" destOrd="0" presId="urn:microsoft.com/office/officeart/2005/8/layout/hierarchy6"/>
    <dgm:cxn modelId="{5EE44B5D-39A8-4C3C-9C1F-50FDA6DA7ED8}" type="presParOf" srcId="{0E2DB107-2797-4FCB-8457-05B23795675D}" destId="{17F4CF2B-0F8D-49CD-A3A9-87BC2706D464}" srcOrd="1" destOrd="0" presId="urn:microsoft.com/office/officeart/2005/8/layout/hierarchy6"/>
    <dgm:cxn modelId="{435BDD69-8314-487D-ACE5-B9B02D94EFB8}" type="presParOf" srcId="{A8AA46B2-24D9-44E2-8F72-7DC2475F3F41}" destId="{F63804C6-D62A-4347-9523-C088CEC94B6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64C73-7BE0-4A09-A9D5-3F46E1240978}">
      <dsp:nvSpPr>
        <dsp:cNvPr id="0" name=""/>
        <dsp:cNvSpPr/>
      </dsp:nvSpPr>
      <dsp:spPr>
        <a:xfrm>
          <a:off x="4198429" y="1041711"/>
          <a:ext cx="1123050" cy="7487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0" i="0" kern="1200" dirty="0"/>
            <a:t>Projektbezeichnung</a:t>
          </a:r>
          <a:endParaRPr lang="de-DE" sz="900" kern="1200" dirty="0"/>
        </a:p>
      </dsp:txBody>
      <dsp:txXfrm>
        <a:off x="4220358" y="1063640"/>
        <a:ext cx="1079192" cy="704842"/>
      </dsp:txXfrm>
    </dsp:sp>
    <dsp:sp modelId="{6D4AC5E5-5FDD-4EDB-9CBC-A674BF3D7210}">
      <dsp:nvSpPr>
        <dsp:cNvPr id="0" name=""/>
        <dsp:cNvSpPr/>
      </dsp:nvSpPr>
      <dsp:spPr>
        <a:xfrm>
          <a:off x="2387510" y="1790411"/>
          <a:ext cx="2372444" cy="299480"/>
        </a:xfrm>
        <a:custGeom>
          <a:avLst/>
          <a:gdLst/>
          <a:ahLst/>
          <a:cxnLst/>
          <a:rect l="0" t="0" r="0" b="0"/>
          <a:pathLst>
            <a:path>
              <a:moveTo>
                <a:pt x="2372444" y="0"/>
              </a:moveTo>
              <a:lnTo>
                <a:pt x="2372444" y="149740"/>
              </a:lnTo>
              <a:lnTo>
                <a:pt x="0" y="149740"/>
              </a:lnTo>
              <a:lnTo>
                <a:pt x="0" y="29948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6F86C-DB83-428B-BA0C-89BDEEEF45D5}">
      <dsp:nvSpPr>
        <dsp:cNvPr id="0" name=""/>
        <dsp:cNvSpPr/>
      </dsp:nvSpPr>
      <dsp:spPr>
        <a:xfrm>
          <a:off x="1825985" y="2089891"/>
          <a:ext cx="1123050" cy="7487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0" i="0" kern="1200" dirty="0"/>
            <a:t>Teilaufgaben  1</a:t>
          </a:r>
          <a:r>
            <a:rPr lang="de-DE" sz="900" kern="1200" dirty="0"/>
            <a:t> </a:t>
          </a:r>
        </a:p>
      </dsp:txBody>
      <dsp:txXfrm>
        <a:off x="1847914" y="2111820"/>
        <a:ext cx="1079192" cy="704842"/>
      </dsp:txXfrm>
    </dsp:sp>
    <dsp:sp modelId="{DD46DCC5-7570-40D5-A659-12E8C044C4CD}">
      <dsp:nvSpPr>
        <dsp:cNvPr id="0" name=""/>
        <dsp:cNvSpPr/>
      </dsp:nvSpPr>
      <dsp:spPr>
        <a:xfrm>
          <a:off x="1292536" y="2838591"/>
          <a:ext cx="1094974" cy="299480"/>
        </a:xfrm>
        <a:custGeom>
          <a:avLst/>
          <a:gdLst/>
          <a:ahLst/>
          <a:cxnLst/>
          <a:rect l="0" t="0" r="0" b="0"/>
          <a:pathLst>
            <a:path>
              <a:moveTo>
                <a:pt x="1094974" y="0"/>
              </a:moveTo>
              <a:lnTo>
                <a:pt x="1094974" y="149740"/>
              </a:lnTo>
              <a:lnTo>
                <a:pt x="0" y="149740"/>
              </a:lnTo>
              <a:lnTo>
                <a:pt x="0" y="2994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ADBCA-2A4D-4DBD-AD6B-544F0548EC3D}">
      <dsp:nvSpPr>
        <dsp:cNvPr id="0" name=""/>
        <dsp:cNvSpPr/>
      </dsp:nvSpPr>
      <dsp:spPr>
        <a:xfrm>
          <a:off x="731011" y="3138072"/>
          <a:ext cx="1123050" cy="7487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Teilaufgabe 1.1</a:t>
          </a:r>
        </a:p>
      </dsp:txBody>
      <dsp:txXfrm>
        <a:off x="752940" y="3160001"/>
        <a:ext cx="1079192" cy="704842"/>
      </dsp:txXfrm>
    </dsp:sp>
    <dsp:sp modelId="{C89996F9-4F15-4D25-9982-D266EEB80687}">
      <dsp:nvSpPr>
        <dsp:cNvPr id="0" name=""/>
        <dsp:cNvSpPr/>
      </dsp:nvSpPr>
      <dsp:spPr>
        <a:xfrm>
          <a:off x="562553" y="3886772"/>
          <a:ext cx="729982" cy="299480"/>
        </a:xfrm>
        <a:custGeom>
          <a:avLst/>
          <a:gdLst/>
          <a:ahLst/>
          <a:cxnLst/>
          <a:rect l="0" t="0" r="0" b="0"/>
          <a:pathLst>
            <a:path>
              <a:moveTo>
                <a:pt x="729982" y="0"/>
              </a:moveTo>
              <a:lnTo>
                <a:pt x="729982" y="149740"/>
              </a:lnTo>
              <a:lnTo>
                <a:pt x="0" y="149740"/>
              </a:lnTo>
              <a:lnTo>
                <a:pt x="0" y="2994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39AE4-E48F-47BC-860A-2EDC578EDD1D}">
      <dsp:nvSpPr>
        <dsp:cNvPr id="0" name=""/>
        <dsp:cNvSpPr/>
      </dsp:nvSpPr>
      <dsp:spPr>
        <a:xfrm>
          <a:off x="1028" y="4186252"/>
          <a:ext cx="1123050" cy="748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Arbeitspaket 1.1 a</a:t>
          </a:r>
        </a:p>
      </dsp:txBody>
      <dsp:txXfrm>
        <a:off x="22957" y="4208181"/>
        <a:ext cx="1079192" cy="704842"/>
      </dsp:txXfrm>
    </dsp:sp>
    <dsp:sp modelId="{E55171C3-D3ED-4922-9256-CF5EFB08BC36}">
      <dsp:nvSpPr>
        <dsp:cNvPr id="0" name=""/>
        <dsp:cNvSpPr/>
      </dsp:nvSpPr>
      <dsp:spPr>
        <a:xfrm>
          <a:off x="1292536" y="3886772"/>
          <a:ext cx="729982" cy="299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40"/>
              </a:lnTo>
              <a:lnTo>
                <a:pt x="729982" y="149740"/>
              </a:lnTo>
              <a:lnTo>
                <a:pt x="729982" y="2994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58F17-2562-4AE5-872A-50FAD5DF69EE}">
      <dsp:nvSpPr>
        <dsp:cNvPr id="0" name=""/>
        <dsp:cNvSpPr/>
      </dsp:nvSpPr>
      <dsp:spPr>
        <a:xfrm>
          <a:off x="1460994" y="4186252"/>
          <a:ext cx="1123050" cy="748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Arbeitspaket 1.1 b</a:t>
          </a:r>
        </a:p>
      </dsp:txBody>
      <dsp:txXfrm>
        <a:off x="1482923" y="4208181"/>
        <a:ext cx="1079192" cy="704842"/>
      </dsp:txXfrm>
    </dsp:sp>
    <dsp:sp modelId="{30229828-206F-498A-80B9-9FA7014B1CA3}">
      <dsp:nvSpPr>
        <dsp:cNvPr id="0" name=""/>
        <dsp:cNvSpPr/>
      </dsp:nvSpPr>
      <dsp:spPr>
        <a:xfrm>
          <a:off x="2387510" y="2838591"/>
          <a:ext cx="1094974" cy="299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40"/>
              </a:lnTo>
              <a:lnTo>
                <a:pt x="1094974" y="149740"/>
              </a:lnTo>
              <a:lnTo>
                <a:pt x="1094974" y="2994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487D4-A111-45DB-9CCA-BBBCB772A40B}">
      <dsp:nvSpPr>
        <dsp:cNvPr id="0" name=""/>
        <dsp:cNvSpPr/>
      </dsp:nvSpPr>
      <dsp:spPr>
        <a:xfrm>
          <a:off x="2920959" y="3138072"/>
          <a:ext cx="1123050" cy="7487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Teilaufgabe 1.2</a:t>
          </a:r>
        </a:p>
      </dsp:txBody>
      <dsp:txXfrm>
        <a:off x="2942888" y="3160001"/>
        <a:ext cx="1079192" cy="704842"/>
      </dsp:txXfrm>
    </dsp:sp>
    <dsp:sp modelId="{29D8CFF4-B41B-4DDB-9350-955799C52C0A}">
      <dsp:nvSpPr>
        <dsp:cNvPr id="0" name=""/>
        <dsp:cNvSpPr/>
      </dsp:nvSpPr>
      <dsp:spPr>
        <a:xfrm>
          <a:off x="3436765" y="3886772"/>
          <a:ext cx="91440" cy="2994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4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6A6E7-F353-4A17-AD7C-E5CEBFCBA70C}">
      <dsp:nvSpPr>
        <dsp:cNvPr id="0" name=""/>
        <dsp:cNvSpPr/>
      </dsp:nvSpPr>
      <dsp:spPr>
        <a:xfrm>
          <a:off x="2920959" y="4186252"/>
          <a:ext cx="1123050" cy="748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Arbeitspaket 1.2</a:t>
          </a:r>
        </a:p>
      </dsp:txBody>
      <dsp:txXfrm>
        <a:off x="2942888" y="4208181"/>
        <a:ext cx="1079192" cy="704842"/>
      </dsp:txXfrm>
    </dsp:sp>
    <dsp:sp modelId="{DC29DEFE-2FE0-4C98-AC5E-E18C6F350767}">
      <dsp:nvSpPr>
        <dsp:cNvPr id="0" name=""/>
        <dsp:cNvSpPr/>
      </dsp:nvSpPr>
      <dsp:spPr>
        <a:xfrm>
          <a:off x="4759955" y="1790411"/>
          <a:ext cx="182495" cy="299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40"/>
              </a:lnTo>
              <a:lnTo>
                <a:pt x="182495" y="149740"/>
              </a:lnTo>
              <a:lnTo>
                <a:pt x="182495" y="29948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9A5BE-3F9F-4252-9FA3-00658A6A43FD}">
      <dsp:nvSpPr>
        <dsp:cNvPr id="0" name=""/>
        <dsp:cNvSpPr/>
      </dsp:nvSpPr>
      <dsp:spPr>
        <a:xfrm>
          <a:off x="4380925" y="2089891"/>
          <a:ext cx="1123050" cy="7487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0" i="0" kern="1200" dirty="0"/>
            <a:t>Teilaufgaben  2</a:t>
          </a:r>
          <a:endParaRPr lang="de-DE" sz="900" kern="1200" dirty="0"/>
        </a:p>
      </dsp:txBody>
      <dsp:txXfrm>
        <a:off x="4402854" y="2111820"/>
        <a:ext cx="1079192" cy="704842"/>
      </dsp:txXfrm>
    </dsp:sp>
    <dsp:sp modelId="{86664AB4-241B-4E59-83F4-311636723EBE}">
      <dsp:nvSpPr>
        <dsp:cNvPr id="0" name=""/>
        <dsp:cNvSpPr/>
      </dsp:nvSpPr>
      <dsp:spPr>
        <a:xfrm>
          <a:off x="4896730" y="2838591"/>
          <a:ext cx="91440" cy="2994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4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E0FBF-F58A-41C0-8835-507EE9D5F50C}">
      <dsp:nvSpPr>
        <dsp:cNvPr id="0" name=""/>
        <dsp:cNvSpPr/>
      </dsp:nvSpPr>
      <dsp:spPr>
        <a:xfrm>
          <a:off x="4380925" y="3138072"/>
          <a:ext cx="1123050" cy="7487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Teilaufgabe 2.1</a:t>
          </a:r>
        </a:p>
      </dsp:txBody>
      <dsp:txXfrm>
        <a:off x="4402854" y="3160001"/>
        <a:ext cx="1079192" cy="704842"/>
      </dsp:txXfrm>
    </dsp:sp>
    <dsp:sp modelId="{4D83175D-7EBC-4774-ADE0-CE39468EF658}">
      <dsp:nvSpPr>
        <dsp:cNvPr id="0" name=""/>
        <dsp:cNvSpPr/>
      </dsp:nvSpPr>
      <dsp:spPr>
        <a:xfrm>
          <a:off x="4896730" y="3886772"/>
          <a:ext cx="91440" cy="2994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4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787B36-8447-44E7-A2C3-B72925323CB4}">
      <dsp:nvSpPr>
        <dsp:cNvPr id="0" name=""/>
        <dsp:cNvSpPr/>
      </dsp:nvSpPr>
      <dsp:spPr>
        <a:xfrm>
          <a:off x="4380925" y="4186252"/>
          <a:ext cx="1123050" cy="748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Arbeitspaket 2.1</a:t>
          </a:r>
        </a:p>
      </dsp:txBody>
      <dsp:txXfrm>
        <a:off x="4402854" y="4208181"/>
        <a:ext cx="1079192" cy="704842"/>
      </dsp:txXfrm>
    </dsp:sp>
    <dsp:sp modelId="{F9321826-2E01-4EF7-A24D-C1B9AFC172CD}">
      <dsp:nvSpPr>
        <dsp:cNvPr id="0" name=""/>
        <dsp:cNvSpPr/>
      </dsp:nvSpPr>
      <dsp:spPr>
        <a:xfrm>
          <a:off x="4759955" y="1790411"/>
          <a:ext cx="2372444" cy="299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40"/>
              </a:lnTo>
              <a:lnTo>
                <a:pt x="2372444" y="149740"/>
              </a:lnTo>
              <a:lnTo>
                <a:pt x="2372444" y="29948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A9876-E0EF-4A77-B1BB-8B626D50F181}">
      <dsp:nvSpPr>
        <dsp:cNvPr id="0" name=""/>
        <dsp:cNvSpPr/>
      </dsp:nvSpPr>
      <dsp:spPr>
        <a:xfrm>
          <a:off x="6570874" y="2089891"/>
          <a:ext cx="1123050" cy="7487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0" i="0" kern="1200" dirty="0"/>
            <a:t>Teilaufgaben 3</a:t>
          </a:r>
          <a:endParaRPr lang="de-DE" sz="900" kern="1200" dirty="0"/>
        </a:p>
      </dsp:txBody>
      <dsp:txXfrm>
        <a:off x="6592803" y="2111820"/>
        <a:ext cx="1079192" cy="704842"/>
      </dsp:txXfrm>
    </dsp:sp>
    <dsp:sp modelId="{385B4F09-1A60-4472-B746-82F1FB90FB68}">
      <dsp:nvSpPr>
        <dsp:cNvPr id="0" name=""/>
        <dsp:cNvSpPr/>
      </dsp:nvSpPr>
      <dsp:spPr>
        <a:xfrm>
          <a:off x="7086679" y="2838591"/>
          <a:ext cx="91440" cy="2994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4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A3A76-8C3A-4278-9692-1636F3800672}">
      <dsp:nvSpPr>
        <dsp:cNvPr id="0" name=""/>
        <dsp:cNvSpPr/>
      </dsp:nvSpPr>
      <dsp:spPr>
        <a:xfrm>
          <a:off x="6570874" y="3138072"/>
          <a:ext cx="1123050" cy="7487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Teilaufgabe 3.1</a:t>
          </a:r>
        </a:p>
      </dsp:txBody>
      <dsp:txXfrm>
        <a:off x="6592803" y="3160001"/>
        <a:ext cx="1079192" cy="704842"/>
      </dsp:txXfrm>
    </dsp:sp>
    <dsp:sp modelId="{267E584A-9C6D-4A30-8027-A9F961FA77B7}">
      <dsp:nvSpPr>
        <dsp:cNvPr id="0" name=""/>
        <dsp:cNvSpPr/>
      </dsp:nvSpPr>
      <dsp:spPr>
        <a:xfrm>
          <a:off x="6402416" y="3886772"/>
          <a:ext cx="729982" cy="299480"/>
        </a:xfrm>
        <a:custGeom>
          <a:avLst/>
          <a:gdLst/>
          <a:ahLst/>
          <a:cxnLst/>
          <a:rect l="0" t="0" r="0" b="0"/>
          <a:pathLst>
            <a:path>
              <a:moveTo>
                <a:pt x="729982" y="0"/>
              </a:moveTo>
              <a:lnTo>
                <a:pt x="729982" y="149740"/>
              </a:lnTo>
              <a:lnTo>
                <a:pt x="0" y="149740"/>
              </a:lnTo>
              <a:lnTo>
                <a:pt x="0" y="2994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7DA33-2F9F-4D26-B662-0588DB19245E}">
      <dsp:nvSpPr>
        <dsp:cNvPr id="0" name=""/>
        <dsp:cNvSpPr/>
      </dsp:nvSpPr>
      <dsp:spPr>
        <a:xfrm>
          <a:off x="5840891" y="4186252"/>
          <a:ext cx="1123050" cy="748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Arbeitspaket 3.1 a</a:t>
          </a:r>
        </a:p>
      </dsp:txBody>
      <dsp:txXfrm>
        <a:off x="5862820" y="4208181"/>
        <a:ext cx="1079192" cy="704842"/>
      </dsp:txXfrm>
    </dsp:sp>
    <dsp:sp modelId="{BD42E535-B7CE-4E4A-A8D4-7381F453A85D}">
      <dsp:nvSpPr>
        <dsp:cNvPr id="0" name=""/>
        <dsp:cNvSpPr/>
      </dsp:nvSpPr>
      <dsp:spPr>
        <a:xfrm>
          <a:off x="7132399" y="3886772"/>
          <a:ext cx="729982" cy="299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40"/>
              </a:lnTo>
              <a:lnTo>
                <a:pt x="729982" y="149740"/>
              </a:lnTo>
              <a:lnTo>
                <a:pt x="729982" y="2994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ADFD2-B878-4809-A6ED-1E0FCA3CD26F}">
      <dsp:nvSpPr>
        <dsp:cNvPr id="0" name=""/>
        <dsp:cNvSpPr/>
      </dsp:nvSpPr>
      <dsp:spPr>
        <a:xfrm>
          <a:off x="7300857" y="4186252"/>
          <a:ext cx="1123050" cy="748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Arbeitspaket 3.1 b</a:t>
          </a:r>
        </a:p>
      </dsp:txBody>
      <dsp:txXfrm>
        <a:off x="7322786" y="4208181"/>
        <a:ext cx="1079192" cy="704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40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55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6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72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53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33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20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75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28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16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9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D19A1-87C9-4BE7-BE74-CFBF608FEE93}" type="datetimeFigureOut">
              <a:rPr lang="de-DE" smtClean="0"/>
              <a:t>18.09.2016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6061B-AC79-44DE-A796-7B0183CC63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57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1991544" y="144473"/>
            <a:ext cx="8424936" cy="6404424"/>
            <a:chOff x="467544" y="144473"/>
            <a:chExt cx="8424936" cy="6404424"/>
          </a:xfrm>
        </p:grpSpPr>
        <p:graphicFrame>
          <p:nvGraphicFramePr>
            <p:cNvPr id="2" name="Diagramm 1"/>
            <p:cNvGraphicFramePr/>
            <p:nvPr>
              <p:extLst/>
            </p:nvPr>
          </p:nvGraphicFramePr>
          <p:xfrm>
            <a:off x="467544" y="332656"/>
            <a:ext cx="8424936" cy="597666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Textfeld 2"/>
            <p:cNvSpPr txBox="1"/>
            <p:nvPr/>
          </p:nvSpPr>
          <p:spPr>
            <a:xfrm>
              <a:off x="467544" y="144473"/>
              <a:ext cx="8424936" cy="37636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rmAutofit fontScale="77500" lnSpcReduction="20000"/>
            </a:bodyPr>
            <a:lstStyle/>
            <a:p>
              <a:pPr algn="ctr"/>
              <a:r>
                <a:rPr lang="de-DE" sz="2800" dirty="0"/>
                <a:t>Vertikaler Projektstrukturplan</a:t>
              </a:r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467544" y="6148787"/>
              <a:ext cx="8424936" cy="4001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de-DE" sz="2000" dirty="0"/>
                <a:t>Bildungsbibel.de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607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MBTraining</dc:creator>
  <cp:lastModifiedBy>MBTraining</cp:lastModifiedBy>
  <cp:revision>2</cp:revision>
  <dcterms:created xsi:type="dcterms:W3CDTF">2016-09-18T08:18:24Z</dcterms:created>
  <dcterms:modified xsi:type="dcterms:W3CDTF">2016-09-18T08:19:47Z</dcterms:modified>
</cp:coreProperties>
</file>