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BE15C2-2EA3-4895-8B2C-00C0EEBD750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E450B9F5-8C45-4820-8070-9DD12C44243B}">
      <dgm:prSet phldrT="[Text]"/>
      <dgm:spPr/>
      <dgm:t>
        <a:bodyPr/>
        <a:lstStyle/>
        <a:p>
          <a:r>
            <a:rPr lang="de-DE" b="0" i="0" dirty="0"/>
            <a:t>Projektbezeichnung</a:t>
          </a:r>
          <a:endParaRPr lang="de-DE" dirty="0"/>
        </a:p>
      </dgm:t>
    </dgm:pt>
    <dgm:pt modelId="{C358F7F1-3B7C-4B44-B942-407504F3330B}" type="parTrans" cxnId="{EFEE4EB8-DC94-415B-AE62-25457026024C}">
      <dgm:prSet/>
      <dgm:spPr/>
      <dgm:t>
        <a:bodyPr/>
        <a:lstStyle/>
        <a:p>
          <a:endParaRPr lang="de-DE"/>
        </a:p>
      </dgm:t>
    </dgm:pt>
    <dgm:pt modelId="{DEDF9F31-EF46-48EE-9631-FBF7B7540B22}" type="sibTrans" cxnId="{EFEE4EB8-DC94-415B-AE62-25457026024C}">
      <dgm:prSet/>
      <dgm:spPr/>
      <dgm:t>
        <a:bodyPr/>
        <a:lstStyle/>
        <a:p>
          <a:endParaRPr lang="de-DE"/>
        </a:p>
      </dgm:t>
    </dgm:pt>
    <dgm:pt modelId="{167419A0-00FE-4C5C-9EFB-281056CA302B}">
      <dgm:prSet phldrT="[Text]"/>
      <dgm:spPr/>
      <dgm:t>
        <a:bodyPr/>
        <a:lstStyle/>
        <a:p>
          <a:r>
            <a:rPr lang="de-DE" b="0" i="0" dirty="0"/>
            <a:t>Teilaufgaben  1</a:t>
          </a:r>
          <a:r>
            <a:rPr lang="de-DE" dirty="0"/>
            <a:t> </a:t>
          </a:r>
        </a:p>
      </dgm:t>
    </dgm:pt>
    <dgm:pt modelId="{468E29D4-A8C4-49F9-ACEC-0836E7845BC3}" type="parTrans" cxnId="{54A5AED9-DF4F-476E-B296-44DA5CE52417}">
      <dgm:prSet/>
      <dgm:spPr/>
      <dgm:t>
        <a:bodyPr/>
        <a:lstStyle/>
        <a:p>
          <a:endParaRPr lang="de-DE"/>
        </a:p>
      </dgm:t>
    </dgm:pt>
    <dgm:pt modelId="{D0E75594-CCE9-4B5D-B519-62AC7078B237}" type="sibTrans" cxnId="{54A5AED9-DF4F-476E-B296-44DA5CE52417}">
      <dgm:prSet/>
      <dgm:spPr/>
      <dgm:t>
        <a:bodyPr/>
        <a:lstStyle/>
        <a:p>
          <a:endParaRPr lang="de-DE"/>
        </a:p>
      </dgm:t>
    </dgm:pt>
    <dgm:pt modelId="{8CF95966-7978-48C8-9B5C-23D6AD3B1B8D}">
      <dgm:prSet phldrT="[Text]"/>
      <dgm:spPr/>
      <dgm:t>
        <a:bodyPr/>
        <a:lstStyle/>
        <a:p>
          <a:r>
            <a:rPr lang="de-DE" dirty="0"/>
            <a:t>Teilaufgabe 1.1</a:t>
          </a:r>
        </a:p>
      </dgm:t>
    </dgm:pt>
    <dgm:pt modelId="{FFA94C06-13E6-4874-91A1-7AED5748E47B}" type="parTrans" cxnId="{6A4CB698-F135-4319-B07E-4C867283843F}">
      <dgm:prSet/>
      <dgm:spPr/>
      <dgm:t>
        <a:bodyPr/>
        <a:lstStyle/>
        <a:p>
          <a:endParaRPr lang="de-DE"/>
        </a:p>
      </dgm:t>
    </dgm:pt>
    <dgm:pt modelId="{5EF148AD-8452-4AC0-A0E6-9E059FA76222}" type="sibTrans" cxnId="{6A4CB698-F135-4319-B07E-4C867283843F}">
      <dgm:prSet/>
      <dgm:spPr/>
      <dgm:t>
        <a:bodyPr/>
        <a:lstStyle/>
        <a:p>
          <a:endParaRPr lang="de-DE"/>
        </a:p>
      </dgm:t>
    </dgm:pt>
    <dgm:pt modelId="{CB78FF69-53E1-4EA4-A3EB-198A6E5085FF}">
      <dgm:prSet phldrT="[Text]"/>
      <dgm:spPr/>
      <dgm:t>
        <a:bodyPr/>
        <a:lstStyle/>
        <a:p>
          <a:r>
            <a:rPr lang="de-DE" dirty="0"/>
            <a:t>Teilaufgabe 1.2</a:t>
          </a:r>
        </a:p>
      </dgm:t>
    </dgm:pt>
    <dgm:pt modelId="{1E0A5D49-52A2-49EC-81E8-39537937E82F}" type="parTrans" cxnId="{B896A53C-5EBA-4CB4-AB60-BAE49B31F099}">
      <dgm:prSet/>
      <dgm:spPr/>
      <dgm:t>
        <a:bodyPr/>
        <a:lstStyle/>
        <a:p>
          <a:endParaRPr lang="de-DE"/>
        </a:p>
      </dgm:t>
    </dgm:pt>
    <dgm:pt modelId="{5AC00438-64BE-486E-868A-7F1A57634128}" type="sibTrans" cxnId="{B896A53C-5EBA-4CB4-AB60-BAE49B31F099}">
      <dgm:prSet/>
      <dgm:spPr/>
      <dgm:t>
        <a:bodyPr/>
        <a:lstStyle/>
        <a:p>
          <a:endParaRPr lang="de-DE"/>
        </a:p>
      </dgm:t>
    </dgm:pt>
    <dgm:pt modelId="{A31BBE43-A928-46E1-A58F-91A562A361AF}">
      <dgm:prSet phldrT="[Text]"/>
      <dgm:spPr/>
      <dgm:t>
        <a:bodyPr/>
        <a:lstStyle/>
        <a:p>
          <a:r>
            <a:rPr lang="de-DE" b="0" i="0" dirty="0"/>
            <a:t>Teilaufgaben  2</a:t>
          </a:r>
          <a:endParaRPr lang="de-DE" dirty="0"/>
        </a:p>
      </dgm:t>
    </dgm:pt>
    <dgm:pt modelId="{2435267D-F97F-4C87-ACFF-C153F2160592}" type="parTrans" cxnId="{175499CC-7D30-4F4F-B4BC-B717466974DB}">
      <dgm:prSet/>
      <dgm:spPr/>
      <dgm:t>
        <a:bodyPr/>
        <a:lstStyle/>
        <a:p>
          <a:endParaRPr lang="de-DE"/>
        </a:p>
      </dgm:t>
    </dgm:pt>
    <dgm:pt modelId="{BA1FF6ED-6E21-4890-A364-64970C10E7E1}" type="sibTrans" cxnId="{175499CC-7D30-4F4F-B4BC-B717466974DB}">
      <dgm:prSet/>
      <dgm:spPr/>
      <dgm:t>
        <a:bodyPr/>
        <a:lstStyle/>
        <a:p>
          <a:endParaRPr lang="de-DE"/>
        </a:p>
      </dgm:t>
    </dgm:pt>
    <dgm:pt modelId="{BE82C94D-F486-4B81-A5DE-AC0F8BB9B9F7}">
      <dgm:prSet phldrT="[Text]"/>
      <dgm:spPr/>
      <dgm:t>
        <a:bodyPr/>
        <a:lstStyle/>
        <a:p>
          <a:r>
            <a:rPr lang="de-DE" dirty="0"/>
            <a:t>Teilaufgabe 2.1</a:t>
          </a:r>
        </a:p>
      </dgm:t>
    </dgm:pt>
    <dgm:pt modelId="{AD58F484-1167-497F-8A07-410AC196E63B}" type="parTrans" cxnId="{9503498C-CAA0-4BD0-B4DC-C4733DB30589}">
      <dgm:prSet/>
      <dgm:spPr/>
      <dgm:t>
        <a:bodyPr/>
        <a:lstStyle/>
        <a:p>
          <a:endParaRPr lang="de-DE"/>
        </a:p>
      </dgm:t>
    </dgm:pt>
    <dgm:pt modelId="{CC6553BE-C10A-4C6E-84C9-17A88B1A8EFE}" type="sibTrans" cxnId="{9503498C-CAA0-4BD0-B4DC-C4733DB30589}">
      <dgm:prSet/>
      <dgm:spPr/>
      <dgm:t>
        <a:bodyPr/>
        <a:lstStyle/>
        <a:p>
          <a:endParaRPr lang="de-DE"/>
        </a:p>
      </dgm:t>
    </dgm:pt>
    <dgm:pt modelId="{F9027C9F-6BD7-4F03-98B8-52E7D4FC2944}">
      <dgm:prSet phldrT="[Text]"/>
      <dgm:spPr/>
      <dgm:t>
        <a:bodyPr/>
        <a:lstStyle/>
        <a:p>
          <a:r>
            <a:rPr lang="de-DE" b="0" i="0" dirty="0"/>
            <a:t>Teilaufgaben 3</a:t>
          </a:r>
          <a:endParaRPr lang="de-DE" dirty="0"/>
        </a:p>
      </dgm:t>
    </dgm:pt>
    <dgm:pt modelId="{6B42A532-AA98-4A94-ACBD-09EBCC1D1E9E}" type="parTrans" cxnId="{CC445F5D-810B-4AC9-A5D9-68719DBB5650}">
      <dgm:prSet/>
      <dgm:spPr/>
      <dgm:t>
        <a:bodyPr/>
        <a:lstStyle/>
        <a:p>
          <a:endParaRPr lang="de-DE"/>
        </a:p>
      </dgm:t>
    </dgm:pt>
    <dgm:pt modelId="{8913F403-6636-4097-BFAA-F39B84FCA7EE}" type="sibTrans" cxnId="{CC445F5D-810B-4AC9-A5D9-68719DBB5650}">
      <dgm:prSet/>
      <dgm:spPr/>
      <dgm:t>
        <a:bodyPr/>
        <a:lstStyle/>
        <a:p>
          <a:endParaRPr lang="de-DE"/>
        </a:p>
      </dgm:t>
    </dgm:pt>
    <dgm:pt modelId="{FB0E7B68-C7F9-40C0-B023-361BDC445EA3}">
      <dgm:prSet phldrT="[Text]"/>
      <dgm:spPr/>
      <dgm:t>
        <a:bodyPr/>
        <a:lstStyle/>
        <a:p>
          <a:r>
            <a:rPr lang="de-DE" dirty="0"/>
            <a:t>Teilaufgabe 3.1</a:t>
          </a:r>
        </a:p>
      </dgm:t>
    </dgm:pt>
    <dgm:pt modelId="{1DBF0C61-D5D0-4659-A78E-CC0E5473B229}" type="parTrans" cxnId="{68B6DCEC-0A7B-4B71-878D-2D08872F6630}">
      <dgm:prSet/>
      <dgm:spPr/>
      <dgm:t>
        <a:bodyPr/>
        <a:lstStyle/>
        <a:p>
          <a:endParaRPr lang="de-DE"/>
        </a:p>
      </dgm:t>
    </dgm:pt>
    <dgm:pt modelId="{AF6C5DF4-090C-4621-89D0-037049F77C72}" type="sibTrans" cxnId="{68B6DCEC-0A7B-4B71-878D-2D08872F6630}">
      <dgm:prSet/>
      <dgm:spPr/>
      <dgm:t>
        <a:bodyPr/>
        <a:lstStyle/>
        <a:p>
          <a:endParaRPr lang="de-DE"/>
        </a:p>
      </dgm:t>
    </dgm:pt>
    <dgm:pt modelId="{A1CC85FB-66E5-486D-A347-9DF1B5A03474}">
      <dgm:prSet phldrT="[Text]"/>
      <dgm:spPr/>
      <dgm:t>
        <a:bodyPr/>
        <a:lstStyle/>
        <a:p>
          <a:r>
            <a:rPr lang="de-DE" dirty="0"/>
            <a:t>Arbeitspaket 1.1 a</a:t>
          </a:r>
        </a:p>
      </dgm:t>
    </dgm:pt>
    <dgm:pt modelId="{8672FC98-7E70-4BA1-AB7D-9443DA4285E8}" type="parTrans" cxnId="{B054284A-3F4E-48D7-8BB1-1902B003D614}">
      <dgm:prSet/>
      <dgm:spPr/>
      <dgm:t>
        <a:bodyPr/>
        <a:lstStyle/>
        <a:p>
          <a:endParaRPr lang="de-DE"/>
        </a:p>
      </dgm:t>
    </dgm:pt>
    <dgm:pt modelId="{00AAEF7E-32CF-434E-B48A-9BCFBCD0502E}" type="sibTrans" cxnId="{B054284A-3F4E-48D7-8BB1-1902B003D614}">
      <dgm:prSet/>
      <dgm:spPr/>
      <dgm:t>
        <a:bodyPr/>
        <a:lstStyle/>
        <a:p>
          <a:endParaRPr lang="de-DE"/>
        </a:p>
      </dgm:t>
    </dgm:pt>
    <dgm:pt modelId="{89FA28E0-8C4C-413E-8886-939FCC9435F2}">
      <dgm:prSet phldrT="[Text]"/>
      <dgm:spPr/>
      <dgm:t>
        <a:bodyPr/>
        <a:lstStyle/>
        <a:p>
          <a:r>
            <a:rPr lang="de-DE" dirty="0"/>
            <a:t>Arbeitspaket 1.1 b</a:t>
          </a:r>
        </a:p>
      </dgm:t>
    </dgm:pt>
    <dgm:pt modelId="{5D94822B-01B5-4276-BED9-7C09E8050FB9}" type="parTrans" cxnId="{0DC6BF24-C1F6-4E8D-BE18-9A2AB3809B89}">
      <dgm:prSet/>
      <dgm:spPr/>
      <dgm:t>
        <a:bodyPr/>
        <a:lstStyle/>
        <a:p>
          <a:endParaRPr lang="de-DE"/>
        </a:p>
      </dgm:t>
    </dgm:pt>
    <dgm:pt modelId="{0AA0B0D5-6F68-489F-816C-20C14DE39939}" type="sibTrans" cxnId="{0DC6BF24-C1F6-4E8D-BE18-9A2AB3809B89}">
      <dgm:prSet/>
      <dgm:spPr/>
      <dgm:t>
        <a:bodyPr/>
        <a:lstStyle/>
        <a:p>
          <a:endParaRPr lang="de-DE"/>
        </a:p>
      </dgm:t>
    </dgm:pt>
    <dgm:pt modelId="{E5D9FF3D-C372-470D-B7F7-9FB80D71AA35}">
      <dgm:prSet phldrT="[Text]"/>
      <dgm:spPr/>
      <dgm:t>
        <a:bodyPr/>
        <a:lstStyle/>
        <a:p>
          <a:r>
            <a:rPr lang="de-DE" dirty="0"/>
            <a:t>Arbeitspaket 1.2</a:t>
          </a:r>
        </a:p>
      </dgm:t>
    </dgm:pt>
    <dgm:pt modelId="{434F87C1-99D2-4EEE-AF8C-3224324F2DF5}" type="parTrans" cxnId="{7A004D1C-76B3-456C-A4B3-42F7ECD86630}">
      <dgm:prSet/>
      <dgm:spPr/>
      <dgm:t>
        <a:bodyPr/>
        <a:lstStyle/>
        <a:p>
          <a:endParaRPr lang="de-DE"/>
        </a:p>
      </dgm:t>
    </dgm:pt>
    <dgm:pt modelId="{2D98D0FA-081D-4DAD-B42E-EE1322E1921F}" type="sibTrans" cxnId="{7A004D1C-76B3-456C-A4B3-42F7ECD86630}">
      <dgm:prSet/>
      <dgm:spPr/>
      <dgm:t>
        <a:bodyPr/>
        <a:lstStyle/>
        <a:p>
          <a:endParaRPr lang="de-DE"/>
        </a:p>
      </dgm:t>
    </dgm:pt>
    <dgm:pt modelId="{166E6772-0BE2-4898-AAB7-BD0AE96A4303}">
      <dgm:prSet phldrT="[Text]"/>
      <dgm:spPr/>
      <dgm:t>
        <a:bodyPr/>
        <a:lstStyle/>
        <a:p>
          <a:r>
            <a:rPr lang="de-DE" dirty="0"/>
            <a:t>Arbeitspaket 2.1</a:t>
          </a:r>
        </a:p>
      </dgm:t>
    </dgm:pt>
    <dgm:pt modelId="{4E045AC4-BF9A-4C10-9686-149DA2300D6F}" type="parTrans" cxnId="{52F60232-85A6-4099-A2D0-645562D8A6CA}">
      <dgm:prSet/>
      <dgm:spPr/>
      <dgm:t>
        <a:bodyPr/>
        <a:lstStyle/>
        <a:p>
          <a:endParaRPr lang="de-DE"/>
        </a:p>
      </dgm:t>
    </dgm:pt>
    <dgm:pt modelId="{BAA0909C-3B1B-434F-8067-0DF6F35D9CD7}" type="sibTrans" cxnId="{52F60232-85A6-4099-A2D0-645562D8A6CA}">
      <dgm:prSet/>
      <dgm:spPr/>
      <dgm:t>
        <a:bodyPr/>
        <a:lstStyle/>
        <a:p>
          <a:endParaRPr lang="de-DE"/>
        </a:p>
      </dgm:t>
    </dgm:pt>
    <dgm:pt modelId="{D11EDE51-F2EF-4723-8408-251310F06CF0}">
      <dgm:prSet phldrT="[Text]"/>
      <dgm:spPr/>
      <dgm:t>
        <a:bodyPr/>
        <a:lstStyle/>
        <a:p>
          <a:r>
            <a:rPr lang="de-DE" dirty="0"/>
            <a:t>Arbeitspaket 3.1 a</a:t>
          </a:r>
        </a:p>
      </dgm:t>
    </dgm:pt>
    <dgm:pt modelId="{75B0EC41-4326-468E-86CF-1371D0488AF0}" type="parTrans" cxnId="{2F9113C0-407F-40F7-ADDE-1FD1B1DBF14C}">
      <dgm:prSet/>
      <dgm:spPr/>
      <dgm:t>
        <a:bodyPr/>
        <a:lstStyle/>
        <a:p>
          <a:endParaRPr lang="de-DE"/>
        </a:p>
      </dgm:t>
    </dgm:pt>
    <dgm:pt modelId="{A241470A-4EBB-43E2-8FE4-C46BEE66DF5E}" type="sibTrans" cxnId="{2F9113C0-407F-40F7-ADDE-1FD1B1DBF14C}">
      <dgm:prSet/>
      <dgm:spPr/>
      <dgm:t>
        <a:bodyPr/>
        <a:lstStyle/>
        <a:p>
          <a:endParaRPr lang="de-DE"/>
        </a:p>
      </dgm:t>
    </dgm:pt>
    <dgm:pt modelId="{8FB9D14F-63EC-4F5A-9C43-BAEA80688766}">
      <dgm:prSet phldrT="[Text]"/>
      <dgm:spPr/>
      <dgm:t>
        <a:bodyPr/>
        <a:lstStyle/>
        <a:p>
          <a:r>
            <a:rPr lang="de-DE" dirty="0"/>
            <a:t>Arbeitspaket 3.1 b</a:t>
          </a:r>
        </a:p>
      </dgm:t>
    </dgm:pt>
    <dgm:pt modelId="{A329C589-39CB-4953-AA82-A4F0D568FC78}" type="parTrans" cxnId="{8B92946F-C25B-407B-902C-4E68F420270E}">
      <dgm:prSet/>
      <dgm:spPr/>
      <dgm:t>
        <a:bodyPr/>
        <a:lstStyle/>
        <a:p>
          <a:endParaRPr lang="de-DE"/>
        </a:p>
      </dgm:t>
    </dgm:pt>
    <dgm:pt modelId="{C5C7627D-E33B-41AB-B7D7-82450EFDD96B}" type="sibTrans" cxnId="{8B92946F-C25B-407B-902C-4E68F420270E}">
      <dgm:prSet/>
      <dgm:spPr/>
      <dgm:t>
        <a:bodyPr/>
        <a:lstStyle/>
        <a:p>
          <a:endParaRPr lang="de-DE"/>
        </a:p>
      </dgm:t>
    </dgm:pt>
    <dgm:pt modelId="{B35AF58C-907F-43B0-B0BF-2F9820172EB5}" type="pres">
      <dgm:prSet presAssocID="{3BBE15C2-2EA3-4895-8B2C-00C0EEBD750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7626356-5DF9-4E3A-ADC9-0083B4317975}" type="pres">
      <dgm:prSet presAssocID="{E450B9F5-8C45-4820-8070-9DD12C44243B}" presName="root1" presStyleCnt="0"/>
      <dgm:spPr/>
    </dgm:pt>
    <dgm:pt modelId="{80C06ECA-FF1D-4C5B-A8BE-BF2468A49408}" type="pres">
      <dgm:prSet presAssocID="{E450B9F5-8C45-4820-8070-9DD12C44243B}" presName="LevelOneTextNode" presStyleLbl="node0" presStyleIdx="0" presStyleCnt="1">
        <dgm:presLayoutVars>
          <dgm:chPref val="3"/>
        </dgm:presLayoutVars>
      </dgm:prSet>
      <dgm:spPr/>
    </dgm:pt>
    <dgm:pt modelId="{82A4DC36-B7EC-4687-ACB9-306C9BAEC02F}" type="pres">
      <dgm:prSet presAssocID="{E450B9F5-8C45-4820-8070-9DD12C44243B}" presName="level2hierChild" presStyleCnt="0"/>
      <dgm:spPr/>
    </dgm:pt>
    <dgm:pt modelId="{0214182E-C02E-4268-8498-4C6BFBB74DDA}" type="pres">
      <dgm:prSet presAssocID="{468E29D4-A8C4-49F9-ACEC-0836E7845BC3}" presName="conn2-1" presStyleLbl="parChTrans1D2" presStyleIdx="0" presStyleCnt="3"/>
      <dgm:spPr/>
    </dgm:pt>
    <dgm:pt modelId="{CEE9975B-0D5E-4A01-8F62-20AE16D73FEA}" type="pres">
      <dgm:prSet presAssocID="{468E29D4-A8C4-49F9-ACEC-0836E7845BC3}" presName="connTx" presStyleLbl="parChTrans1D2" presStyleIdx="0" presStyleCnt="3"/>
      <dgm:spPr/>
    </dgm:pt>
    <dgm:pt modelId="{9B2CF8D2-F04E-4320-B82E-80D449C79EEA}" type="pres">
      <dgm:prSet presAssocID="{167419A0-00FE-4C5C-9EFB-281056CA302B}" presName="root2" presStyleCnt="0"/>
      <dgm:spPr/>
    </dgm:pt>
    <dgm:pt modelId="{A21ED445-9DD2-4135-9B7F-A3647B3F8BF0}" type="pres">
      <dgm:prSet presAssocID="{167419A0-00FE-4C5C-9EFB-281056CA302B}" presName="LevelTwoTextNode" presStyleLbl="node2" presStyleIdx="0" presStyleCnt="3">
        <dgm:presLayoutVars>
          <dgm:chPref val="3"/>
        </dgm:presLayoutVars>
      </dgm:prSet>
      <dgm:spPr/>
    </dgm:pt>
    <dgm:pt modelId="{252ABC88-CBAE-4030-AE0D-4C6651E2B6AD}" type="pres">
      <dgm:prSet presAssocID="{167419A0-00FE-4C5C-9EFB-281056CA302B}" presName="level3hierChild" presStyleCnt="0"/>
      <dgm:spPr/>
    </dgm:pt>
    <dgm:pt modelId="{E4623C6D-EEFE-49B7-84E6-13405A3D334F}" type="pres">
      <dgm:prSet presAssocID="{FFA94C06-13E6-4874-91A1-7AED5748E47B}" presName="conn2-1" presStyleLbl="parChTrans1D3" presStyleIdx="0" presStyleCnt="4"/>
      <dgm:spPr/>
    </dgm:pt>
    <dgm:pt modelId="{FB484F9C-D316-4515-8BC2-8A857767C4D4}" type="pres">
      <dgm:prSet presAssocID="{FFA94C06-13E6-4874-91A1-7AED5748E47B}" presName="connTx" presStyleLbl="parChTrans1D3" presStyleIdx="0" presStyleCnt="4"/>
      <dgm:spPr/>
    </dgm:pt>
    <dgm:pt modelId="{49316D7E-EC39-48C3-A362-CECFF7625148}" type="pres">
      <dgm:prSet presAssocID="{8CF95966-7978-48C8-9B5C-23D6AD3B1B8D}" presName="root2" presStyleCnt="0"/>
      <dgm:spPr/>
    </dgm:pt>
    <dgm:pt modelId="{2BB9F2FC-1C22-4113-880A-2E0CC1FB6A8D}" type="pres">
      <dgm:prSet presAssocID="{8CF95966-7978-48C8-9B5C-23D6AD3B1B8D}" presName="LevelTwoTextNode" presStyleLbl="node3" presStyleIdx="0" presStyleCnt="4">
        <dgm:presLayoutVars>
          <dgm:chPref val="3"/>
        </dgm:presLayoutVars>
      </dgm:prSet>
      <dgm:spPr/>
    </dgm:pt>
    <dgm:pt modelId="{E64D2233-1E52-4EE9-9F69-9A2DCA862C05}" type="pres">
      <dgm:prSet presAssocID="{8CF95966-7978-48C8-9B5C-23D6AD3B1B8D}" presName="level3hierChild" presStyleCnt="0"/>
      <dgm:spPr/>
    </dgm:pt>
    <dgm:pt modelId="{4879E988-33F6-4DD0-9B30-9F81F1A07449}" type="pres">
      <dgm:prSet presAssocID="{8672FC98-7E70-4BA1-AB7D-9443DA4285E8}" presName="conn2-1" presStyleLbl="parChTrans1D4" presStyleIdx="0" presStyleCnt="6"/>
      <dgm:spPr/>
    </dgm:pt>
    <dgm:pt modelId="{E3B1AC4A-63E8-462C-87AB-2D37E99CE6C7}" type="pres">
      <dgm:prSet presAssocID="{8672FC98-7E70-4BA1-AB7D-9443DA4285E8}" presName="connTx" presStyleLbl="parChTrans1D4" presStyleIdx="0" presStyleCnt="6"/>
      <dgm:spPr/>
    </dgm:pt>
    <dgm:pt modelId="{44ED4C47-EED1-407D-82BE-9158C1683E30}" type="pres">
      <dgm:prSet presAssocID="{A1CC85FB-66E5-486D-A347-9DF1B5A03474}" presName="root2" presStyleCnt="0"/>
      <dgm:spPr/>
    </dgm:pt>
    <dgm:pt modelId="{DA7251DE-E6D0-4FCB-8371-BA45AD704848}" type="pres">
      <dgm:prSet presAssocID="{A1CC85FB-66E5-486D-A347-9DF1B5A03474}" presName="LevelTwoTextNode" presStyleLbl="node4" presStyleIdx="0" presStyleCnt="6">
        <dgm:presLayoutVars>
          <dgm:chPref val="3"/>
        </dgm:presLayoutVars>
      </dgm:prSet>
      <dgm:spPr/>
    </dgm:pt>
    <dgm:pt modelId="{4A6EE142-6C6F-4B18-AF0C-EF996DD375C8}" type="pres">
      <dgm:prSet presAssocID="{A1CC85FB-66E5-486D-A347-9DF1B5A03474}" presName="level3hierChild" presStyleCnt="0"/>
      <dgm:spPr/>
    </dgm:pt>
    <dgm:pt modelId="{365C7C27-DEF1-458B-8E98-2F35D67F5E47}" type="pres">
      <dgm:prSet presAssocID="{5D94822B-01B5-4276-BED9-7C09E8050FB9}" presName="conn2-1" presStyleLbl="parChTrans1D4" presStyleIdx="1" presStyleCnt="6"/>
      <dgm:spPr/>
    </dgm:pt>
    <dgm:pt modelId="{0ECD2DC0-950C-48B8-A384-6C05A37E6799}" type="pres">
      <dgm:prSet presAssocID="{5D94822B-01B5-4276-BED9-7C09E8050FB9}" presName="connTx" presStyleLbl="parChTrans1D4" presStyleIdx="1" presStyleCnt="6"/>
      <dgm:spPr/>
    </dgm:pt>
    <dgm:pt modelId="{1BE4188D-03D7-4EC6-8FC5-89D68BFE8712}" type="pres">
      <dgm:prSet presAssocID="{89FA28E0-8C4C-413E-8886-939FCC9435F2}" presName="root2" presStyleCnt="0"/>
      <dgm:spPr/>
    </dgm:pt>
    <dgm:pt modelId="{78246D40-6E9D-4818-A56C-30CAFD5A3B0B}" type="pres">
      <dgm:prSet presAssocID="{89FA28E0-8C4C-413E-8886-939FCC9435F2}" presName="LevelTwoTextNode" presStyleLbl="node4" presStyleIdx="1" presStyleCnt="6">
        <dgm:presLayoutVars>
          <dgm:chPref val="3"/>
        </dgm:presLayoutVars>
      </dgm:prSet>
      <dgm:spPr/>
    </dgm:pt>
    <dgm:pt modelId="{5DC193B1-C87C-406C-9B2A-456399EA4C01}" type="pres">
      <dgm:prSet presAssocID="{89FA28E0-8C4C-413E-8886-939FCC9435F2}" presName="level3hierChild" presStyleCnt="0"/>
      <dgm:spPr/>
    </dgm:pt>
    <dgm:pt modelId="{1E31E40A-3D3C-4625-BC0F-2B8D7940F560}" type="pres">
      <dgm:prSet presAssocID="{1E0A5D49-52A2-49EC-81E8-39537937E82F}" presName="conn2-1" presStyleLbl="parChTrans1D3" presStyleIdx="1" presStyleCnt="4"/>
      <dgm:spPr/>
    </dgm:pt>
    <dgm:pt modelId="{46DA7E4D-FCB7-454F-8113-50C011EB5876}" type="pres">
      <dgm:prSet presAssocID="{1E0A5D49-52A2-49EC-81E8-39537937E82F}" presName="connTx" presStyleLbl="parChTrans1D3" presStyleIdx="1" presStyleCnt="4"/>
      <dgm:spPr/>
    </dgm:pt>
    <dgm:pt modelId="{337561AE-D507-4246-9F21-0A24E6132FB2}" type="pres">
      <dgm:prSet presAssocID="{CB78FF69-53E1-4EA4-A3EB-198A6E5085FF}" presName="root2" presStyleCnt="0"/>
      <dgm:spPr/>
    </dgm:pt>
    <dgm:pt modelId="{614E6C3D-6D29-493D-BF7F-2ACBFC8B7CB7}" type="pres">
      <dgm:prSet presAssocID="{CB78FF69-53E1-4EA4-A3EB-198A6E5085FF}" presName="LevelTwoTextNode" presStyleLbl="node3" presStyleIdx="1" presStyleCnt="4">
        <dgm:presLayoutVars>
          <dgm:chPref val="3"/>
        </dgm:presLayoutVars>
      </dgm:prSet>
      <dgm:spPr/>
    </dgm:pt>
    <dgm:pt modelId="{A5A23D76-1149-4282-9D77-2A5D0D584B05}" type="pres">
      <dgm:prSet presAssocID="{CB78FF69-53E1-4EA4-A3EB-198A6E5085FF}" presName="level3hierChild" presStyleCnt="0"/>
      <dgm:spPr/>
    </dgm:pt>
    <dgm:pt modelId="{E6862DF4-EE6F-403C-B930-BE0A1A7A777F}" type="pres">
      <dgm:prSet presAssocID="{434F87C1-99D2-4EEE-AF8C-3224324F2DF5}" presName="conn2-1" presStyleLbl="parChTrans1D4" presStyleIdx="2" presStyleCnt="6"/>
      <dgm:spPr/>
    </dgm:pt>
    <dgm:pt modelId="{E908B13F-3902-48A0-8B6F-79FAC88B7D38}" type="pres">
      <dgm:prSet presAssocID="{434F87C1-99D2-4EEE-AF8C-3224324F2DF5}" presName="connTx" presStyleLbl="parChTrans1D4" presStyleIdx="2" presStyleCnt="6"/>
      <dgm:spPr/>
    </dgm:pt>
    <dgm:pt modelId="{D64384B9-7E20-4C0B-A929-AD0A7C71F5C9}" type="pres">
      <dgm:prSet presAssocID="{E5D9FF3D-C372-470D-B7F7-9FB80D71AA35}" presName="root2" presStyleCnt="0"/>
      <dgm:spPr/>
    </dgm:pt>
    <dgm:pt modelId="{3C9CE5DC-7E2E-4A3D-BAD6-A2EA1CDECC98}" type="pres">
      <dgm:prSet presAssocID="{E5D9FF3D-C372-470D-B7F7-9FB80D71AA35}" presName="LevelTwoTextNode" presStyleLbl="node4" presStyleIdx="2" presStyleCnt="6">
        <dgm:presLayoutVars>
          <dgm:chPref val="3"/>
        </dgm:presLayoutVars>
      </dgm:prSet>
      <dgm:spPr/>
    </dgm:pt>
    <dgm:pt modelId="{7B44A144-518C-45AF-8D71-C142B3D059A4}" type="pres">
      <dgm:prSet presAssocID="{E5D9FF3D-C372-470D-B7F7-9FB80D71AA35}" presName="level3hierChild" presStyleCnt="0"/>
      <dgm:spPr/>
    </dgm:pt>
    <dgm:pt modelId="{6B23495B-B9DB-4ECD-BF2B-EB445479227B}" type="pres">
      <dgm:prSet presAssocID="{2435267D-F97F-4C87-ACFF-C153F2160592}" presName="conn2-1" presStyleLbl="parChTrans1D2" presStyleIdx="1" presStyleCnt="3"/>
      <dgm:spPr/>
    </dgm:pt>
    <dgm:pt modelId="{1630F005-282A-467D-859E-F8E322DED214}" type="pres">
      <dgm:prSet presAssocID="{2435267D-F97F-4C87-ACFF-C153F2160592}" presName="connTx" presStyleLbl="parChTrans1D2" presStyleIdx="1" presStyleCnt="3"/>
      <dgm:spPr/>
    </dgm:pt>
    <dgm:pt modelId="{B9611283-C316-45C2-921D-A4EDA8C57AF6}" type="pres">
      <dgm:prSet presAssocID="{A31BBE43-A928-46E1-A58F-91A562A361AF}" presName="root2" presStyleCnt="0"/>
      <dgm:spPr/>
    </dgm:pt>
    <dgm:pt modelId="{7B83D5FB-D727-4DC3-B179-EBB28FB09484}" type="pres">
      <dgm:prSet presAssocID="{A31BBE43-A928-46E1-A58F-91A562A361AF}" presName="LevelTwoTextNode" presStyleLbl="node2" presStyleIdx="1" presStyleCnt="3">
        <dgm:presLayoutVars>
          <dgm:chPref val="3"/>
        </dgm:presLayoutVars>
      </dgm:prSet>
      <dgm:spPr/>
    </dgm:pt>
    <dgm:pt modelId="{B36F1DB5-ECFD-45E1-8ADB-6CB330798DBC}" type="pres">
      <dgm:prSet presAssocID="{A31BBE43-A928-46E1-A58F-91A562A361AF}" presName="level3hierChild" presStyleCnt="0"/>
      <dgm:spPr/>
    </dgm:pt>
    <dgm:pt modelId="{4BE73D53-BEB3-461F-BBD3-2C90664828FE}" type="pres">
      <dgm:prSet presAssocID="{AD58F484-1167-497F-8A07-410AC196E63B}" presName="conn2-1" presStyleLbl="parChTrans1D3" presStyleIdx="2" presStyleCnt="4"/>
      <dgm:spPr/>
    </dgm:pt>
    <dgm:pt modelId="{21F246DC-B354-4529-AFD3-9F305E00AFAF}" type="pres">
      <dgm:prSet presAssocID="{AD58F484-1167-497F-8A07-410AC196E63B}" presName="connTx" presStyleLbl="parChTrans1D3" presStyleIdx="2" presStyleCnt="4"/>
      <dgm:spPr/>
    </dgm:pt>
    <dgm:pt modelId="{F886177F-A8C0-45C0-AF91-934BC431D996}" type="pres">
      <dgm:prSet presAssocID="{BE82C94D-F486-4B81-A5DE-AC0F8BB9B9F7}" presName="root2" presStyleCnt="0"/>
      <dgm:spPr/>
    </dgm:pt>
    <dgm:pt modelId="{864E6208-EFDB-4AF2-B2BE-8D7EFE58D810}" type="pres">
      <dgm:prSet presAssocID="{BE82C94D-F486-4B81-A5DE-AC0F8BB9B9F7}" presName="LevelTwoTextNode" presStyleLbl="node3" presStyleIdx="2" presStyleCnt="4">
        <dgm:presLayoutVars>
          <dgm:chPref val="3"/>
        </dgm:presLayoutVars>
      </dgm:prSet>
      <dgm:spPr/>
    </dgm:pt>
    <dgm:pt modelId="{E7F12BC6-9C82-411B-A32B-3054522CCD97}" type="pres">
      <dgm:prSet presAssocID="{BE82C94D-F486-4B81-A5DE-AC0F8BB9B9F7}" presName="level3hierChild" presStyleCnt="0"/>
      <dgm:spPr/>
    </dgm:pt>
    <dgm:pt modelId="{97A81237-BA74-48E0-9382-AFD3DE8F9D22}" type="pres">
      <dgm:prSet presAssocID="{4E045AC4-BF9A-4C10-9686-149DA2300D6F}" presName="conn2-1" presStyleLbl="parChTrans1D4" presStyleIdx="3" presStyleCnt="6"/>
      <dgm:spPr/>
    </dgm:pt>
    <dgm:pt modelId="{4F203600-3437-43C2-8943-85372FDAB1FB}" type="pres">
      <dgm:prSet presAssocID="{4E045AC4-BF9A-4C10-9686-149DA2300D6F}" presName="connTx" presStyleLbl="parChTrans1D4" presStyleIdx="3" presStyleCnt="6"/>
      <dgm:spPr/>
    </dgm:pt>
    <dgm:pt modelId="{45867A35-0970-4F58-837C-8BEAF01027E8}" type="pres">
      <dgm:prSet presAssocID="{166E6772-0BE2-4898-AAB7-BD0AE96A4303}" presName="root2" presStyleCnt="0"/>
      <dgm:spPr/>
    </dgm:pt>
    <dgm:pt modelId="{3C6BD5EB-9649-443D-A10B-6A0132C50810}" type="pres">
      <dgm:prSet presAssocID="{166E6772-0BE2-4898-AAB7-BD0AE96A4303}" presName="LevelTwoTextNode" presStyleLbl="node4" presStyleIdx="3" presStyleCnt="6">
        <dgm:presLayoutVars>
          <dgm:chPref val="3"/>
        </dgm:presLayoutVars>
      </dgm:prSet>
      <dgm:spPr/>
    </dgm:pt>
    <dgm:pt modelId="{A135A931-9F7B-486B-BFE3-673439423FE1}" type="pres">
      <dgm:prSet presAssocID="{166E6772-0BE2-4898-AAB7-BD0AE96A4303}" presName="level3hierChild" presStyleCnt="0"/>
      <dgm:spPr/>
    </dgm:pt>
    <dgm:pt modelId="{FC37C3DC-EC75-4530-B27D-2FB6164BE4D4}" type="pres">
      <dgm:prSet presAssocID="{6B42A532-AA98-4A94-ACBD-09EBCC1D1E9E}" presName="conn2-1" presStyleLbl="parChTrans1D2" presStyleIdx="2" presStyleCnt="3"/>
      <dgm:spPr/>
    </dgm:pt>
    <dgm:pt modelId="{8C470230-263E-47AB-9E06-40CC6D42B93F}" type="pres">
      <dgm:prSet presAssocID="{6B42A532-AA98-4A94-ACBD-09EBCC1D1E9E}" presName="connTx" presStyleLbl="parChTrans1D2" presStyleIdx="2" presStyleCnt="3"/>
      <dgm:spPr/>
    </dgm:pt>
    <dgm:pt modelId="{383135AA-DA35-4458-828A-966954FDE2BC}" type="pres">
      <dgm:prSet presAssocID="{F9027C9F-6BD7-4F03-98B8-52E7D4FC2944}" presName="root2" presStyleCnt="0"/>
      <dgm:spPr/>
    </dgm:pt>
    <dgm:pt modelId="{99EE6EE1-146F-4FBF-8C6F-E54EDD7DC32D}" type="pres">
      <dgm:prSet presAssocID="{F9027C9F-6BD7-4F03-98B8-52E7D4FC2944}" presName="LevelTwoTextNode" presStyleLbl="node2" presStyleIdx="2" presStyleCnt="3">
        <dgm:presLayoutVars>
          <dgm:chPref val="3"/>
        </dgm:presLayoutVars>
      </dgm:prSet>
      <dgm:spPr/>
    </dgm:pt>
    <dgm:pt modelId="{6E97E04D-10B9-4C3F-A75C-332952C821AC}" type="pres">
      <dgm:prSet presAssocID="{F9027C9F-6BD7-4F03-98B8-52E7D4FC2944}" presName="level3hierChild" presStyleCnt="0"/>
      <dgm:spPr/>
    </dgm:pt>
    <dgm:pt modelId="{19B2B484-D96C-4740-89E6-6EFBDD20BDB5}" type="pres">
      <dgm:prSet presAssocID="{1DBF0C61-D5D0-4659-A78E-CC0E5473B229}" presName="conn2-1" presStyleLbl="parChTrans1D3" presStyleIdx="3" presStyleCnt="4"/>
      <dgm:spPr/>
    </dgm:pt>
    <dgm:pt modelId="{C2F49A27-1A93-44E7-A417-5D37A3922BC6}" type="pres">
      <dgm:prSet presAssocID="{1DBF0C61-D5D0-4659-A78E-CC0E5473B229}" presName="connTx" presStyleLbl="parChTrans1D3" presStyleIdx="3" presStyleCnt="4"/>
      <dgm:spPr/>
    </dgm:pt>
    <dgm:pt modelId="{F03757C1-F402-4100-9B29-2E6A12ABCD7C}" type="pres">
      <dgm:prSet presAssocID="{FB0E7B68-C7F9-40C0-B023-361BDC445EA3}" presName="root2" presStyleCnt="0"/>
      <dgm:spPr/>
    </dgm:pt>
    <dgm:pt modelId="{D1E1C5EF-5D8A-4051-BC33-2A1037861C1A}" type="pres">
      <dgm:prSet presAssocID="{FB0E7B68-C7F9-40C0-B023-361BDC445EA3}" presName="LevelTwoTextNode" presStyleLbl="node3" presStyleIdx="3" presStyleCnt="4">
        <dgm:presLayoutVars>
          <dgm:chPref val="3"/>
        </dgm:presLayoutVars>
      </dgm:prSet>
      <dgm:spPr/>
    </dgm:pt>
    <dgm:pt modelId="{B40387A3-38BD-4F0F-9A93-0903ADF3FBBF}" type="pres">
      <dgm:prSet presAssocID="{FB0E7B68-C7F9-40C0-B023-361BDC445EA3}" presName="level3hierChild" presStyleCnt="0"/>
      <dgm:spPr/>
    </dgm:pt>
    <dgm:pt modelId="{BE71DFBC-16BC-4CCD-B92B-6E6C3775B4AF}" type="pres">
      <dgm:prSet presAssocID="{75B0EC41-4326-468E-86CF-1371D0488AF0}" presName="conn2-1" presStyleLbl="parChTrans1D4" presStyleIdx="4" presStyleCnt="6"/>
      <dgm:spPr/>
    </dgm:pt>
    <dgm:pt modelId="{7B3778B2-E92B-456F-8AD3-11CF7F101C6F}" type="pres">
      <dgm:prSet presAssocID="{75B0EC41-4326-468E-86CF-1371D0488AF0}" presName="connTx" presStyleLbl="parChTrans1D4" presStyleIdx="4" presStyleCnt="6"/>
      <dgm:spPr/>
    </dgm:pt>
    <dgm:pt modelId="{80361097-787A-4522-893B-F6C10D82AF94}" type="pres">
      <dgm:prSet presAssocID="{D11EDE51-F2EF-4723-8408-251310F06CF0}" presName="root2" presStyleCnt="0"/>
      <dgm:spPr/>
    </dgm:pt>
    <dgm:pt modelId="{1E785E6B-6B5E-4F14-967A-9DD3500B4324}" type="pres">
      <dgm:prSet presAssocID="{D11EDE51-F2EF-4723-8408-251310F06CF0}" presName="LevelTwoTextNode" presStyleLbl="node4" presStyleIdx="4" presStyleCnt="6">
        <dgm:presLayoutVars>
          <dgm:chPref val="3"/>
        </dgm:presLayoutVars>
      </dgm:prSet>
      <dgm:spPr/>
    </dgm:pt>
    <dgm:pt modelId="{A33FAA15-E3AB-45B5-BAAE-F07DAE09E193}" type="pres">
      <dgm:prSet presAssocID="{D11EDE51-F2EF-4723-8408-251310F06CF0}" presName="level3hierChild" presStyleCnt="0"/>
      <dgm:spPr/>
    </dgm:pt>
    <dgm:pt modelId="{BBA16C62-9656-4242-BF29-0426428BB460}" type="pres">
      <dgm:prSet presAssocID="{A329C589-39CB-4953-AA82-A4F0D568FC78}" presName="conn2-1" presStyleLbl="parChTrans1D4" presStyleIdx="5" presStyleCnt="6"/>
      <dgm:spPr/>
    </dgm:pt>
    <dgm:pt modelId="{40303352-6ED5-4D50-9D0C-FDE44208195B}" type="pres">
      <dgm:prSet presAssocID="{A329C589-39CB-4953-AA82-A4F0D568FC78}" presName="connTx" presStyleLbl="parChTrans1D4" presStyleIdx="5" presStyleCnt="6"/>
      <dgm:spPr/>
    </dgm:pt>
    <dgm:pt modelId="{DC7F585F-8780-40BB-951C-B3CC87A0FDC4}" type="pres">
      <dgm:prSet presAssocID="{8FB9D14F-63EC-4F5A-9C43-BAEA80688766}" presName="root2" presStyleCnt="0"/>
      <dgm:spPr/>
    </dgm:pt>
    <dgm:pt modelId="{741FCC7C-A201-4101-BAD0-327EA57AB849}" type="pres">
      <dgm:prSet presAssocID="{8FB9D14F-63EC-4F5A-9C43-BAEA80688766}" presName="LevelTwoTextNode" presStyleLbl="node4" presStyleIdx="5" presStyleCnt="6">
        <dgm:presLayoutVars>
          <dgm:chPref val="3"/>
        </dgm:presLayoutVars>
      </dgm:prSet>
      <dgm:spPr/>
    </dgm:pt>
    <dgm:pt modelId="{294D9A14-A84E-4CC6-89B3-3428006AD41D}" type="pres">
      <dgm:prSet presAssocID="{8FB9D14F-63EC-4F5A-9C43-BAEA80688766}" presName="level3hierChild" presStyleCnt="0"/>
      <dgm:spPr/>
    </dgm:pt>
  </dgm:ptLst>
  <dgm:cxnLst>
    <dgm:cxn modelId="{94ED2A0F-D595-42AD-93EA-2B6D762EB4E1}" type="presOf" srcId="{F9027C9F-6BD7-4F03-98B8-52E7D4FC2944}" destId="{99EE6EE1-146F-4FBF-8C6F-E54EDD7DC32D}" srcOrd="0" destOrd="0" presId="urn:microsoft.com/office/officeart/2005/8/layout/hierarchy2"/>
    <dgm:cxn modelId="{6658B400-554E-461E-80F7-2C504294F944}" type="presOf" srcId="{A1CC85FB-66E5-486D-A347-9DF1B5A03474}" destId="{DA7251DE-E6D0-4FCB-8371-BA45AD704848}" srcOrd="0" destOrd="0" presId="urn:microsoft.com/office/officeart/2005/8/layout/hierarchy2"/>
    <dgm:cxn modelId="{2F9113C0-407F-40F7-ADDE-1FD1B1DBF14C}" srcId="{FB0E7B68-C7F9-40C0-B023-361BDC445EA3}" destId="{D11EDE51-F2EF-4723-8408-251310F06CF0}" srcOrd="0" destOrd="0" parTransId="{75B0EC41-4326-468E-86CF-1371D0488AF0}" sibTransId="{A241470A-4EBB-43E2-8FE4-C46BEE66DF5E}"/>
    <dgm:cxn modelId="{39964722-BDCE-47F6-9806-EB73EDDA3ACC}" type="presOf" srcId="{75B0EC41-4326-468E-86CF-1371D0488AF0}" destId="{BE71DFBC-16BC-4CCD-B92B-6E6C3775B4AF}" srcOrd="0" destOrd="0" presId="urn:microsoft.com/office/officeart/2005/8/layout/hierarchy2"/>
    <dgm:cxn modelId="{8B92946F-C25B-407B-902C-4E68F420270E}" srcId="{FB0E7B68-C7F9-40C0-B023-361BDC445EA3}" destId="{8FB9D14F-63EC-4F5A-9C43-BAEA80688766}" srcOrd="1" destOrd="0" parTransId="{A329C589-39CB-4953-AA82-A4F0D568FC78}" sibTransId="{C5C7627D-E33B-41AB-B7D7-82450EFDD96B}"/>
    <dgm:cxn modelId="{FEC40652-142D-475E-B398-3BD50892A1EE}" type="presOf" srcId="{FFA94C06-13E6-4874-91A1-7AED5748E47B}" destId="{E4623C6D-EEFE-49B7-84E6-13405A3D334F}" srcOrd="0" destOrd="0" presId="urn:microsoft.com/office/officeart/2005/8/layout/hierarchy2"/>
    <dgm:cxn modelId="{73F31C16-C90E-4BC9-91C4-3AE3345A1BE6}" type="presOf" srcId="{434F87C1-99D2-4EEE-AF8C-3224324F2DF5}" destId="{E6862DF4-EE6F-403C-B930-BE0A1A7A777F}" srcOrd="0" destOrd="0" presId="urn:microsoft.com/office/officeart/2005/8/layout/hierarchy2"/>
    <dgm:cxn modelId="{2FA2EF74-B7DB-48E0-8209-3136DED79E3E}" type="presOf" srcId="{AD58F484-1167-497F-8A07-410AC196E63B}" destId="{4BE73D53-BEB3-461F-BBD3-2C90664828FE}" srcOrd="0" destOrd="0" presId="urn:microsoft.com/office/officeart/2005/8/layout/hierarchy2"/>
    <dgm:cxn modelId="{7A004D1C-76B3-456C-A4B3-42F7ECD86630}" srcId="{CB78FF69-53E1-4EA4-A3EB-198A6E5085FF}" destId="{E5D9FF3D-C372-470D-B7F7-9FB80D71AA35}" srcOrd="0" destOrd="0" parTransId="{434F87C1-99D2-4EEE-AF8C-3224324F2DF5}" sibTransId="{2D98D0FA-081D-4DAD-B42E-EE1322E1921F}"/>
    <dgm:cxn modelId="{B2AD8840-C3FD-4406-BB60-99A5874FF281}" type="presOf" srcId="{166E6772-0BE2-4898-AAB7-BD0AE96A4303}" destId="{3C6BD5EB-9649-443D-A10B-6A0132C50810}" srcOrd="0" destOrd="0" presId="urn:microsoft.com/office/officeart/2005/8/layout/hierarchy2"/>
    <dgm:cxn modelId="{F56D7BEF-91DC-491A-82F9-F3ADD2607448}" type="presOf" srcId="{3BBE15C2-2EA3-4895-8B2C-00C0EEBD7508}" destId="{B35AF58C-907F-43B0-B0BF-2F9820172EB5}" srcOrd="0" destOrd="0" presId="urn:microsoft.com/office/officeart/2005/8/layout/hierarchy2"/>
    <dgm:cxn modelId="{6A4CB698-F135-4319-B07E-4C867283843F}" srcId="{167419A0-00FE-4C5C-9EFB-281056CA302B}" destId="{8CF95966-7978-48C8-9B5C-23D6AD3B1B8D}" srcOrd="0" destOrd="0" parTransId="{FFA94C06-13E6-4874-91A1-7AED5748E47B}" sibTransId="{5EF148AD-8452-4AC0-A0E6-9E059FA76222}"/>
    <dgm:cxn modelId="{786FE985-09EA-409B-9F4A-56B2DA841C7B}" type="presOf" srcId="{4E045AC4-BF9A-4C10-9686-149DA2300D6F}" destId="{4F203600-3437-43C2-8943-85372FDAB1FB}" srcOrd="1" destOrd="0" presId="urn:microsoft.com/office/officeart/2005/8/layout/hierarchy2"/>
    <dgm:cxn modelId="{9AAD0E00-2376-41E8-ABAC-07F801992453}" type="presOf" srcId="{1E0A5D49-52A2-49EC-81E8-39537937E82F}" destId="{1E31E40A-3D3C-4625-BC0F-2B8D7940F560}" srcOrd="0" destOrd="0" presId="urn:microsoft.com/office/officeart/2005/8/layout/hierarchy2"/>
    <dgm:cxn modelId="{1D9ABA35-2355-4B2D-B872-3428ECDC4EF9}" type="presOf" srcId="{D11EDE51-F2EF-4723-8408-251310F06CF0}" destId="{1E785E6B-6B5E-4F14-967A-9DD3500B4324}" srcOrd="0" destOrd="0" presId="urn:microsoft.com/office/officeart/2005/8/layout/hierarchy2"/>
    <dgm:cxn modelId="{52F60232-85A6-4099-A2D0-645562D8A6CA}" srcId="{BE82C94D-F486-4B81-A5DE-AC0F8BB9B9F7}" destId="{166E6772-0BE2-4898-AAB7-BD0AE96A4303}" srcOrd="0" destOrd="0" parTransId="{4E045AC4-BF9A-4C10-9686-149DA2300D6F}" sibTransId="{BAA0909C-3B1B-434F-8067-0DF6F35D9CD7}"/>
    <dgm:cxn modelId="{1ECC9C73-DA03-4E4E-A34E-3C4A7A41C057}" type="presOf" srcId="{8CF95966-7978-48C8-9B5C-23D6AD3B1B8D}" destId="{2BB9F2FC-1C22-4113-880A-2E0CC1FB6A8D}" srcOrd="0" destOrd="0" presId="urn:microsoft.com/office/officeart/2005/8/layout/hierarchy2"/>
    <dgm:cxn modelId="{DE8F8CBA-71F3-46DB-B359-6B437C850F4D}" type="presOf" srcId="{CB78FF69-53E1-4EA4-A3EB-198A6E5085FF}" destId="{614E6C3D-6D29-493D-BF7F-2ACBFC8B7CB7}" srcOrd="0" destOrd="0" presId="urn:microsoft.com/office/officeart/2005/8/layout/hierarchy2"/>
    <dgm:cxn modelId="{76719857-22AC-48C1-B6C9-6108CD232D68}" type="presOf" srcId="{434F87C1-99D2-4EEE-AF8C-3224324F2DF5}" destId="{E908B13F-3902-48A0-8B6F-79FAC88B7D38}" srcOrd="1" destOrd="0" presId="urn:microsoft.com/office/officeart/2005/8/layout/hierarchy2"/>
    <dgm:cxn modelId="{7E99AA20-A2C9-406A-B8C4-61961501A57C}" type="presOf" srcId="{1DBF0C61-D5D0-4659-A78E-CC0E5473B229}" destId="{19B2B484-D96C-4740-89E6-6EFBDD20BDB5}" srcOrd="0" destOrd="0" presId="urn:microsoft.com/office/officeart/2005/8/layout/hierarchy2"/>
    <dgm:cxn modelId="{68B6DCEC-0A7B-4B71-878D-2D08872F6630}" srcId="{F9027C9F-6BD7-4F03-98B8-52E7D4FC2944}" destId="{FB0E7B68-C7F9-40C0-B023-361BDC445EA3}" srcOrd="0" destOrd="0" parTransId="{1DBF0C61-D5D0-4659-A78E-CC0E5473B229}" sibTransId="{AF6C5DF4-090C-4621-89D0-037049F77C72}"/>
    <dgm:cxn modelId="{0DC6BF24-C1F6-4E8D-BE18-9A2AB3809B89}" srcId="{8CF95966-7978-48C8-9B5C-23D6AD3B1B8D}" destId="{89FA28E0-8C4C-413E-8886-939FCC9435F2}" srcOrd="1" destOrd="0" parTransId="{5D94822B-01B5-4276-BED9-7C09E8050FB9}" sibTransId="{0AA0B0D5-6F68-489F-816C-20C14DE39939}"/>
    <dgm:cxn modelId="{D4AA3716-7EF1-42AC-AEDD-D7C697C6D123}" type="presOf" srcId="{8672FC98-7E70-4BA1-AB7D-9443DA4285E8}" destId="{E3B1AC4A-63E8-462C-87AB-2D37E99CE6C7}" srcOrd="1" destOrd="0" presId="urn:microsoft.com/office/officeart/2005/8/layout/hierarchy2"/>
    <dgm:cxn modelId="{B896A53C-5EBA-4CB4-AB60-BAE49B31F099}" srcId="{167419A0-00FE-4C5C-9EFB-281056CA302B}" destId="{CB78FF69-53E1-4EA4-A3EB-198A6E5085FF}" srcOrd="1" destOrd="0" parTransId="{1E0A5D49-52A2-49EC-81E8-39537937E82F}" sibTransId="{5AC00438-64BE-486E-868A-7F1A57634128}"/>
    <dgm:cxn modelId="{DA7AF87C-9140-42C0-8BD9-627613D9600E}" type="presOf" srcId="{FFA94C06-13E6-4874-91A1-7AED5748E47B}" destId="{FB484F9C-D316-4515-8BC2-8A857767C4D4}" srcOrd="1" destOrd="0" presId="urn:microsoft.com/office/officeart/2005/8/layout/hierarchy2"/>
    <dgm:cxn modelId="{ED37338F-1DBD-4B06-952B-E7DC3480DB6C}" type="presOf" srcId="{8672FC98-7E70-4BA1-AB7D-9443DA4285E8}" destId="{4879E988-33F6-4DD0-9B30-9F81F1A07449}" srcOrd="0" destOrd="0" presId="urn:microsoft.com/office/officeart/2005/8/layout/hierarchy2"/>
    <dgm:cxn modelId="{2DB00990-74AB-48F3-A85A-C107EA4F3309}" type="presOf" srcId="{468E29D4-A8C4-49F9-ACEC-0836E7845BC3}" destId="{CEE9975B-0D5E-4A01-8F62-20AE16D73FEA}" srcOrd="1" destOrd="0" presId="urn:microsoft.com/office/officeart/2005/8/layout/hierarchy2"/>
    <dgm:cxn modelId="{B3041652-50EB-4BC4-99B4-80EF40F2AFD0}" type="presOf" srcId="{6B42A532-AA98-4A94-ACBD-09EBCC1D1E9E}" destId="{8C470230-263E-47AB-9E06-40CC6D42B93F}" srcOrd="1" destOrd="0" presId="urn:microsoft.com/office/officeart/2005/8/layout/hierarchy2"/>
    <dgm:cxn modelId="{B054284A-3F4E-48D7-8BB1-1902B003D614}" srcId="{8CF95966-7978-48C8-9B5C-23D6AD3B1B8D}" destId="{A1CC85FB-66E5-486D-A347-9DF1B5A03474}" srcOrd="0" destOrd="0" parTransId="{8672FC98-7E70-4BA1-AB7D-9443DA4285E8}" sibTransId="{00AAEF7E-32CF-434E-B48A-9BCFBCD0502E}"/>
    <dgm:cxn modelId="{FF6DECDF-4DBA-4AD5-B193-CCF062C92F26}" type="presOf" srcId="{FB0E7B68-C7F9-40C0-B023-361BDC445EA3}" destId="{D1E1C5EF-5D8A-4051-BC33-2A1037861C1A}" srcOrd="0" destOrd="0" presId="urn:microsoft.com/office/officeart/2005/8/layout/hierarchy2"/>
    <dgm:cxn modelId="{16A994D3-7EEC-40B4-B17A-5276CA5F1A39}" type="presOf" srcId="{5D94822B-01B5-4276-BED9-7C09E8050FB9}" destId="{0ECD2DC0-950C-48B8-A384-6C05A37E6799}" srcOrd="1" destOrd="0" presId="urn:microsoft.com/office/officeart/2005/8/layout/hierarchy2"/>
    <dgm:cxn modelId="{570FDE6C-4B26-4DBD-B494-688191DF0E3A}" type="presOf" srcId="{E5D9FF3D-C372-470D-B7F7-9FB80D71AA35}" destId="{3C9CE5DC-7E2E-4A3D-BAD6-A2EA1CDECC98}" srcOrd="0" destOrd="0" presId="urn:microsoft.com/office/officeart/2005/8/layout/hierarchy2"/>
    <dgm:cxn modelId="{76F6B277-0B47-42E9-A82B-B697FB7B6948}" type="presOf" srcId="{AD58F484-1167-497F-8A07-410AC196E63B}" destId="{21F246DC-B354-4529-AFD3-9F305E00AFAF}" srcOrd="1" destOrd="0" presId="urn:microsoft.com/office/officeart/2005/8/layout/hierarchy2"/>
    <dgm:cxn modelId="{D70EC05B-8CCC-47C1-A534-4CEA4CB01CA1}" type="presOf" srcId="{4E045AC4-BF9A-4C10-9686-149DA2300D6F}" destId="{97A81237-BA74-48E0-9382-AFD3DE8F9D22}" srcOrd="0" destOrd="0" presId="urn:microsoft.com/office/officeart/2005/8/layout/hierarchy2"/>
    <dgm:cxn modelId="{6F08ABD4-A015-4A62-BEC8-4A89533D7E67}" type="presOf" srcId="{BE82C94D-F486-4B81-A5DE-AC0F8BB9B9F7}" destId="{864E6208-EFDB-4AF2-B2BE-8D7EFE58D810}" srcOrd="0" destOrd="0" presId="urn:microsoft.com/office/officeart/2005/8/layout/hierarchy2"/>
    <dgm:cxn modelId="{EB84DCCC-F038-415F-886F-6FE29E5312B7}" type="presOf" srcId="{1DBF0C61-D5D0-4659-A78E-CC0E5473B229}" destId="{C2F49A27-1A93-44E7-A417-5D37A3922BC6}" srcOrd="1" destOrd="0" presId="urn:microsoft.com/office/officeart/2005/8/layout/hierarchy2"/>
    <dgm:cxn modelId="{13F64C90-4F49-44C4-B348-C292A72AE40B}" type="presOf" srcId="{6B42A532-AA98-4A94-ACBD-09EBCC1D1E9E}" destId="{FC37C3DC-EC75-4530-B27D-2FB6164BE4D4}" srcOrd="0" destOrd="0" presId="urn:microsoft.com/office/officeart/2005/8/layout/hierarchy2"/>
    <dgm:cxn modelId="{E1B4AF13-034D-4461-8D00-6FB4033F1E8D}" type="presOf" srcId="{A329C589-39CB-4953-AA82-A4F0D568FC78}" destId="{BBA16C62-9656-4242-BF29-0426428BB460}" srcOrd="0" destOrd="0" presId="urn:microsoft.com/office/officeart/2005/8/layout/hierarchy2"/>
    <dgm:cxn modelId="{29E1D369-4B63-415F-AFD9-20B9F98F8D8D}" type="presOf" srcId="{1E0A5D49-52A2-49EC-81E8-39537937E82F}" destId="{46DA7E4D-FCB7-454F-8113-50C011EB5876}" srcOrd="1" destOrd="0" presId="urn:microsoft.com/office/officeart/2005/8/layout/hierarchy2"/>
    <dgm:cxn modelId="{1396EF82-2B94-4DDF-8288-90E96FF1E96B}" type="presOf" srcId="{A31BBE43-A928-46E1-A58F-91A562A361AF}" destId="{7B83D5FB-D727-4DC3-B179-EBB28FB09484}" srcOrd="0" destOrd="0" presId="urn:microsoft.com/office/officeart/2005/8/layout/hierarchy2"/>
    <dgm:cxn modelId="{6ABEACC7-365D-431D-B7D1-60A240CCFB10}" type="presOf" srcId="{2435267D-F97F-4C87-ACFF-C153F2160592}" destId="{6B23495B-B9DB-4ECD-BF2B-EB445479227B}" srcOrd="0" destOrd="0" presId="urn:microsoft.com/office/officeart/2005/8/layout/hierarchy2"/>
    <dgm:cxn modelId="{8D404461-C7BB-4F75-99A0-7851BFE2CAA8}" type="presOf" srcId="{E450B9F5-8C45-4820-8070-9DD12C44243B}" destId="{80C06ECA-FF1D-4C5B-A8BE-BF2468A49408}" srcOrd="0" destOrd="0" presId="urn:microsoft.com/office/officeart/2005/8/layout/hierarchy2"/>
    <dgm:cxn modelId="{9503498C-CAA0-4BD0-B4DC-C4733DB30589}" srcId="{A31BBE43-A928-46E1-A58F-91A562A361AF}" destId="{BE82C94D-F486-4B81-A5DE-AC0F8BB9B9F7}" srcOrd="0" destOrd="0" parTransId="{AD58F484-1167-497F-8A07-410AC196E63B}" sibTransId="{CC6553BE-C10A-4C6E-84C9-17A88B1A8EFE}"/>
    <dgm:cxn modelId="{78DF51D0-14BA-44B1-8317-B9B190E3236B}" type="presOf" srcId="{2435267D-F97F-4C87-ACFF-C153F2160592}" destId="{1630F005-282A-467D-859E-F8E322DED214}" srcOrd="1" destOrd="0" presId="urn:microsoft.com/office/officeart/2005/8/layout/hierarchy2"/>
    <dgm:cxn modelId="{EFEE4EB8-DC94-415B-AE62-25457026024C}" srcId="{3BBE15C2-2EA3-4895-8B2C-00C0EEBD7508}" destId="{E450B9F5-8C45-4820-8070-9DD12C44243B}" srcOrd="0" destOrd="0" parTransId="{C358F7F1-3B7C-4B44-B942-407504F3330B}" sibTransId="{DEDF9F31-EF46-48EE-9631-FBF7B7540B22}"/>
    <dgm:cxn modelId="{CC445F5D-810B-4AC9-A5D9-68719DBB5650}" srcId="{E450B9F5-8C45-4820-8070-9DD12C44243B}" destId="{F9027C9F-6BD7-4F03-98B8-52E7D4FC2944}" srcOrd="2" destOrd="0" parTransId="{6B42A532-AA98-4A94-ACBD-09EBCC1D1E9E}" sibTransId="{8913F403-6636-4097-BFAA-F39B84FCA7EE}"/>
    <dgm:cxn modelId="{17E2D1FE-6273-4C93-8D06-53A7E0216D16}" type="presOf" srcId="{A329C589-39CB-4953-AA82-A4F0D568FC78}" destId="{40303352-6ED5-4D50-9D0C-FDE44208195B}" srcOrd="1" destOrd="0" presId="urn:microsoft.com/office/officeart/2005/8/layout/hierarchy2"/>
    <dgm:cxn modelId="{AB7FBA37-43C0-40C7-82A0-639C98BBC99B}" type="presOf" srcId="{8FB9D14F-63EC-4F5A-9C43-BAEA80688766}" destId="{741FCC7C-A201-4101-BAD0-327EA57AB849}" srcOrd="0" destOrd="0" presId="urn:microsoft.com/office/officeart/2005/8/layout/hierarchy2"/>
    <dgm:cxn modelId="{AFECBEFD-C280-4C59-B6B5-BD9F4C61E13C}" type="presOf" srcId="{75B0EC41-4326-468E-86CF-1371D0488AF0}" destId="{7B3778B2-E92B-456F-8AD3-11CF7F101C6F}" srcOrd="1" destOrd="0" presId="urn:microsoft.com/office/officeart/2005/8/layout/hierarchy2"/>
    <dgm:cxn modelId="{175499CC-7D30-4F4F-B4BC-B717466974DB}" srcId="{E450B9F5-8C45-4820-8070-9DD12C44243B}" destId="{A31BBE43-A928-46E1-A58F-91A562A361AF}" srcOrd="1" destOrd="0" parTransId="{2435267D-F97F-4C87-ACFF-C153F2160592}" sibTransId="{BA1FF6ED-6E21-4890-A364-64970C10E7E1}"/>
    <dgm:cxn modelId="{728877CE-8710-4E6D-BCD1-CD102055BD86}" type="presOf" srcId="{468E29D4-A8C4-49F9-ACEC-0836E7845BC3}" destId="{0214182E-C02E-4268-8498-4C6BFBB74DDA}" srcOrd="0" destOrd="0" presId="urn:microsoft.com/office/officeart/2005/8/layout/hierarchy2"/>
    <dgm:cxn modelId="{8721942B-628B-4153-9C26-0775E4C7094F}" type="presOf" srcId="{5D94822B-01B5-4276-BED9-7C09E8050FB9}" destId="{365C7C27-DEF1-458B-8E98-2F35D67F5E47}" srcOrd="0" destOrd="0" presId="urn:microsoft.com/office/officeart/2005/8/layout/hierarchy2"/>
    <dgm:cxn modelId="{8932FC4E-7D22-4823-8AE3-FFDA7F3F3540}" type="presOf" srcId="{89FA28E0-8C4C-413E-8886-939FCC9435F2}" destId="{78246D40-6E9D-4818-A56C-30CAFD5A3B0B}" srcOrd="0" destOrd="0" presId="urn:microsoft.com/office/officeart/2005/8/layout/hierarchy2"/>
    <dgm:cxn modelId="{6F9F0DF5-8A2F-428E-990B-AC178247415F}" type="presOf" srcId="{167419A0-00FE-4C5C-9EFB-281056CA302B}" destId="{A21ED445-9DD2-4135-9B7F-A3647B3F8BF0}" srcOrd="0" destOrd="0" presId="urn:microsoft.com/office/officeart/2005/8/layout/hierarchy2"/>
    <dgm:cxn modelId="{54A5AED9-DF4F-476E-B296-44DA5CE52417}" srcId="{E450B9F5-8C45-4820-8070-9DD12C44243B}" destId="{167419A0-00FE-4C5C-9EFB-281056CA302B}" srcOrd="0" destOrd="0" parTransId="{468E29D4-A8C4-49F9-ACEC-0836E7845BC3}" sibTransId="{D0E75594-CCE9-4B5D-B519-62AC7078B237}"/>
    <dgm:cxn modelId="{D7035F49-9C09-4D77-A0EE-207C33141BDA}" type="presParOf" srcId="{B35AF58C-907F-43B0-B0BF-2F9820172EB5}" destId="{B7626356-5DF9-4E3A-ADC9-0083B4317975}" srcOrd="0" destOrd="0" presId="urn:microsoft.com/office/officeart/2005/8/layout/hierarchy2"/>
    <dgm:cxn modelId="{A449E8E7-007B-41BC-9B04-841D85D87585}" type="presParOf" srcId="{B7626356-5DF9-4E3A-ADC9-0083B4317975}" destId="{80C06ECA-FF1D-4C5B-A8BE-BF2468A49408}" srcOrd="0" destOrd="0" presId="urn:microsoft.com/office/officeart/2005/8/layout/hierarchy2"/>
    <dgm:cxn modelId="{886499E9-9C81-4071-A767-78EF82847B3F}" type="presParOf" srcId="{B7626356-5DF9-4E3A-ADC9-0083B4317975}" destId="{82A4DC36-B7EC-4687-ACB9-306C9BAEC02F}" srcOrd="1" destOrd="0" presId="urn:microsoft.com/office/officeart/2005/8/layout/hierarchy2"/>
    <dgm:cxn modelId="{FB24110A-95AF-4F21-9A1F-CE3669BEFB89}" type="presParOf" srcId="{82A4DC36-B7EC-4687-ACB9-306C9BAEC02F}" destId="{0214182E-C02E-4268-8498-4C6BFBB74DDA}" srcOrd="0" destOrd="0" presId="urn:microsoft.com/office/officeart/2005/8/layout/hierarchy2"/>
    <dgm:cxn modelId="{13FE62A1-D552-4C83-BE23-34DBACFF3FB6}" type="presParOf" srcId="{0214182E-C02E-4268-8498-4C6BFBB74DDA}" destId="{CEE9975B-0D5E-4A01-8F62-20AE16D73FEA}" srcOrd="0" destOrd="0" presId="urn:microsoft.com/office/officeart/2005/8/layout/hierarchy2"/>
    <dgm:cxn modelId="{A70549CF-6BB0-4950-9A4C-56550DF6695A}" type="presParOf" srcId="{82A4DC36-B7EC-4687-ACB9-306C9BAEC02F}" destId="{9B2CF8D2-F04E-4320-B82E-80D449C79EEA}" srcOrd="1" destOrd="0" presId="urn:microsoft.com/office/officeart/2005/8/layout/hierarchy2"/>
    <dgm:cxn modelId="{B2CAA196-91AF-4DAC-82D5-B9E5C9FF7B46}" type="presParOf" srcId="{9B2CF8D2-F04E-4320-B82E-80D449C79EEA}" destId="{A21ED445-9DD2-4135-9B7F-A3647B3F8BF0}" srcOrd="0" destOrd="0" presId="urn:microsoft.com/office/officeart/2005/8/layout/hierarchy2"/>
    <dgm:cxn modelId="{31AAEB4B-0158-4F73-84F5-7C9233476518}" type="presParOf" srcId="{9B2CF8D2-F04E-4320-B82E-80D449C79EEA}" destId="{252ABC88-CBAE-4030-AE0D-4C6651E2B6AD}" srcOrd="1" destOrd="0" presId="urn:microsoft.com/office/officeart/2005/8/layout/hierarchy2"/>
    <dgm:cxn modelId="{E10080A2-3500-48C7-BF2E-A6BD91C7A093}" type="presParOf" srcId="{252ABC88-CBAE-4030-AE0D-4C6651E2B6AD}" destId="{E4623C6D-EEFE-49B7-84E6-13405A3D334F}" srcOrd="0" destOrd="0" presId="urn:microsoft.com/office/officeart/2005/8/layout/hierarchy2"/>
    <dgm:cxn modelId="{D0B5443A-74FF-40B0-A400-14FA52CAE3AD}" type="presParOf" srcId="{E4623C6D-EEFE-49B7-84E6-13405A3D334F}" destId="{FB484F9C-D316-4515-8BC2-8A857767C4D4}" srcOrd="0" destOrd="0" presId="urn:microsoft.com/office/officeart/2005/8/layout/hierarchy2"/>
    <dgm:cxn modelId="{D4B14E2F-3E23-4EA3-9B75-3F22AE134843}" type="presParOf" srcId="{252ABC88-CBAE-4030-AE0D-4C6651E2B6AD}" destId="{49316D7E-EC39-48C3-A362-CECFF7625148}" srcOrd="1" destOrd="0" presId="urn:microsoft.com/office/officeart/2005/8/layout/hierarchy2"/>
    <dgm:cxn modelId="{8F247D68-AD12-454D-9FBC-B08EA0895C23}" type="presParOf" srcId="{49316D7E-EC39-48C3-A362-CECFF7625148}" destId="{2BB9F2FC-1C22-4113-880A-2E0CC1FB6A8D}" srcOrd="0" destOrd="0" presId="urn:microsoft.com/office/officeart/2005/8/layout/hierarchy2"/>
    <dgm:cxn modelId="{21F3C10B-B0A1-4AF9-B149-44940ABB23B4}" type="presParOf" srcId="{49316D7E-EC39-48C3-A362-CECFF7625148}" destId="{E64D2233-1E52-4EE9-9F69-9A2DCA862C05}" srcOrd="1" destOrd="0" presId="urn:microsoft.com/office/officeart/2005/8/layout/hierarchy2"/>
    <dgm:cxn modelId="{F1B26D23-75BC-4FFA-BA2C-34DECF3F197B}" type="presParOf" srcId="{E64D2233-1E52-4EE9-9F69-9A2DCA862C05}" destId="{4879E988-33F6-4DD0-9B30-9F81F1A07449}" srcOrd="0" destOrd="0" presId="urn:microsoft.com/office/officeart/2005/8/layout/hierarchy2"/>
    <dgm:cxn modelId="{939AEF90-654E-41A4-9184-5C9DFE3D4DA7}" type="presParOf" srcId="{4879E988-33F6-4DD0-9B30-9F81F1A07449}" destId="{E3B1AC4A-63E8-462C-87AB-2D37E99CE6C7}" srcOrd="0" destOrd="0" presId="urn:microsoft.com/office/officeart/2005/8/layout/hierarchy2"/>
    <dgm:cxn modelId="{6014BB48-DAE3-48C0-92BA-DBD51241AA01}" type="presParOf" srcId="{E64D2233-1E52-4EE9-9F69-9A2DCA862C05}" destId="{44ED4C47-EED1-407D-82BE-9158C1683E30}" srcOrd="1" destOrd="0" presId="urn:microsoft.com/office/officeart/2005/8/layout/hierarchy2"/>
    <dgm:cxn modelId="{FFD826F0-C46F-4790-B9EB-CE270AB22A18}" type="presParOf" srcId="{44ED4C47-EED1-407D-82BE-9158C1683E30}" destId="{DA7251DE-E6D0-4FCB-8371-BA45AD704848}" srcOrd="0" destOrd="0" presId="urn:microsoft.com/office/officeart/2005/8/layout/hierarchy2"/>
    <dgm:cxn modelId="{7704F1BE-A77E-49A3-9E88-F2524FF0A419}" type="presParOf" srcId="{44ED4C47-EED1-407D-82BE-9158C1683E30}" destId="{4A6EE142-6C6F-4B18-AF0C-EF996DD375C8}" srcOrd="1" destOrd="0" presId="urn:microsoft.com/office/officeart/2005/8/layout/hierarchy2"/>
    <dgm:cxn modelId="{95CEFDDE-9C24-4C09-BB62-E7CAD44E1A42}" type="presParOf" srcId="{E64D2233-1E52-4EE9-9F69-9A2DCA862C05}" destId="{365C7C27-DEF1-458B-8E98-2F35D67F5E47}" srcOrd="2" destOrd="0" presId="urn:microsoft.com/office/officeart/2005/8/layout/hierarchy2"/>
    <dgm:cxn modelId="{E9AF1008-C178-48D9-A639-391030DF524E}" type="presParOf" srcId="{365C7C27-DEF1-458B-8E98-2F35D67F5E47}" destId="{0ECD2DC0-950C-48B8-A384-6C05A37E6799}" srcOrd="0" destOrd="0" presId="urn:microsoft.com/office/officeart/2005/8/layout/hierarchy2"/>
    <dgm:cxn modelId="{5C460D26-B814-4FC1-9AAC-E275A00EB6B9}" type="presParOf" srcId="{E64D2233-1E52-4EE9-9F69-9A2DCA862C05}" destId="{1BE4188D-03D7-4EC6-8FC5-89D68BFE8712}" srcOrd="3" destOrd="0" presId="urn:microsoft.com/office/officeart/2005/8/layout/hierarchy2"/>
    <dgm:cxn modelId="{8A6D1D1C-E2A9-4435-BFF5-2B69DB5E9435}" type="presParOf" srcId="{1BE4188D-03D7-4EC6-8FC5-89D68BFE8712}" destId="{78246D40-6E9D-4818-A56C-30CAFD5A3B0B}" srcOrd="0" destOrd="0" presId="urn:microsoft.com/office/officeart/2005/8/layout/hierarchy2"/>
    <dgm:cxn modelId="{86BF5F8E-4B43-4720-8F81-C457F0048A4E}" type="presParOf" srcId="{1BE4188D-03D7-4EC6-8FC5-89D68BFE8712}" destId="{5DC193B1-C87C-406C-9B2A-456399EA4C01}" srcOrd="1" destOrd="0" presId="urn:microsoft.com/office/officeart/2005/8/layout/hierarchy2"/>
    <dgm:cxn modelId="{594562BB-8652-4E54-8B51-45D9FE0D9B73}" type="presParOf" srcId="{252ABC88-CBAE-4030-AE0D-4C6651E2B6AD}" destId="{1E31E40A-3D3C-4625-BC0F-2B8D7940F560}" srcOrd="2" destOrd="0" presId="urn:microsoft.com/office/officeart/2005/8/layout/hierarchy2"/>
    <dgm:cxn modelId="{C6631006-BBD6-4AC8-9DC9-F48828B9DBE0}" type="presParOf" srcId="{1E31E40A-3D3C-4625-BC0F-2B8D7940F560}" destId="{46DA7E4D-FCB7-454F-8113-50C011EB5876}" srcOrd="0" destOrd="0" presId="urn:microsoft.com/office/officeart/2005/8/layout/hierarchy2"/>
    <dgm:cxn modelId="{4DC689FE-3C46-4893-B647-4FB8EFA3B56F}" type="presParOf" srcId="{252ABC88-CBAE-4030-AE0D-4C6651E2B6AD}" destId="{337561AE-D507-4246-9F21-0A24E6132FB2}" srcOrd="3" destOrd="0" presId="urn:microsoft.com/office/officeart/2005/8/layout/hierarchy2"/>
    <dgm:cxn modelId="{DA8AC224-F2DD-4F2C-AB38-091D2973672D}" type="presParOf" srcId="{337561AE-D507-4246-9F21-0A24E6132FB2}" destId="{614E6C3D-6D29-493D-BF7F-2ACBFC8B7CB7}" srcOrd="0" destOrd="0" presId="urn:microsoft.com/office/officeart/2005/8/layout/hierarchy2"/>
    <dgm:cxn modelId="{DC2342F9-8817-4695-B6C2-0EC6E1008A92}" type="presParOf" srcId="{337561AE-D507-4246-9F21-0A24E6132FB2}" destId="{A5A23D76-1149-4282-9D77-2A5D0D584B05}" srcOrd="1" destOrd="0" presId="urn:microsoft.com/office/officeart/2005/8/layout/hierarchy2"/>
    <dgm:cxn modelId="{8B96C924-6297-452D-909A-96DBFB5C98BD}" type="presParOf" srcId="{A5A23D76-1149-4282-9D77-2A5D0D584B05}" destId="{E6862DF4-EE6F-403C-B930-BE0A1A7A777F}" srcOrd="0" destOrd="0" presId="urn:microsoft.com/office/officeart/2005/8/layout/hierarchy2"/>
    <dgm:cxn modelId="{D2398DC4-810B-46AC-A7F0-AED5203DD397}" type="presParOf" srcId="{E6862DF4-EE6F-403C-B930-BE0A1A7A777F}" destId="{E908B13F-3902-48A0-8B6F-79FAC88B7D38}" srcOrd="0" destOrd="0" presId="urn:microsoft.com/office/officeart/2005/8/layout/hierarchy2"/>
    <dgm:cxn modelId="{4C7ED9DB-6126-42EF-914F-3419998A7D82}" type="presParOf" srcId="{A5A23D76-1149-4282-9D77-2A5D0D584B05}" destId="{D64384B9-7E20-4C0B-A929-AD0A7C71F5C9}" srcOrd="1" destOrd="0" presId="urn:microsoft.com/office/officeart/2005/8/layout/hierarchy2"/>
    <dgm:cxn modelId="{2DDC1CA7-A00E-46C3-B579-99F4085E1FCA}" type="presParOf" srcId="{D64384B9-7E20-4C0B-A929-AD0A7C71F5C9}" destId="{3C9CE5DC-7E2E-4A3D-BAD6-A2EA1CDECC98}" srcOrd="0" destOrd="0" presId="urn:microsoft.com/office/officeart/2005/8/layout/hierarchy2"/>
    <dgm:cxn modelId="{32CC5638-6071-4AC9-9D79-96E5CABCEE0B}" type="presParOf" srcId="{D64384B9-7E20-4C0B-A929-AD0A7C71F5C9}" destId="{7B44A144-518C-45AF-8D71-C142B3D059A4}" srcOrd="1" destOrd="0" presId="urn:microsoft.com/office/officeart/2005/8/layout/hierarchy2"/>
    <dgm:cxn modelId="{B0DA4E99-075F-4A87-B0EF-BC89C550F47D}" type="presParOf" srcId="{82A4DC36-B7EC-4687-ACB9-306C9BAEC02F}" destId="{6B23495B-B9DB-4ECD-BF2B-EB445479227B}" srcOrd="2" destOrd="0" presId="urn:microsoft.com/office/officeart/2005/8/layout/hierarchy2"/>
    <dgm:cxn modelId="{8675BC0D-40F5-4394-ADAA-2BE28ED34DFF}" type="presParOf" srcId="{6B23495B-B9DB-4ECD-BF2B-EB445479227B}" destId="{1630F005-282A-467D-859E-F8E322DED214}" srcOrd="0" destOrd="0" presId="urn:microsoft.com/office/officeart/2005/8/layout/hierarchy2"/>
    <dgm:cxn modelId="{29897C4F-483F-4F72-BC49-C44D70B31EF8}" type="presParOf" srcId="{82A4DC36-B7EC-4687-ACB9-306C9BAEC02F}" destId="{B9611283-C316-45C2-921D-A4EDA8C57AF6}" srcOrd="3" destOrd="0" presId="urn:microsoft.com/office/officeart/2005/8/layout/hierarchy2"/>
    <dgm:cxn modelId="{76259430-EC01-421B-8831-2017017648F4}" type="presParOf" srcId="{B9611283-C316-45C2-921D-A4EDA8C57AF6}" destId="{7B83D5FB-D727-4DC3-B179-EBB28FB09484}" srcOrd="0" destOrd="0" presId="urn:microsoft.com/office/officeart/2005/8/layout/hierarchy2"/>
    <dgm:cxn modelId="{DC364533-C720-4171-8B30-A531C1E3460E}" type="presParOf" srcId="{B9611283-C316-45C2-921D-A4EDA8C57AF6}" destId="{B36F1DB5-ECFD-45E1-8ADB-6CB330798DBC}" srcOrd="1" destOrd="0" presId="urn:microsoft.com/office/officeart/2005/8/layout/hierarchy2"/>
    <dgm:cxn modelId="{2E0B3970-2035-4977-9E40-82397EA2D04F}" type="presParOf" srcId="{B36F1DB5-ECFD-45E1-8ADB-6CB330798DBC}" destId="{4BE73D53-BEB3-461F-BBD3-2C90664828FE}" srcOrd="0" destOrd="0" presId="urn:microsoft.com/office/officeart/2005/8/layout/hierarchy2"/>
    <dgm:cxn modelId="{AC00BBD0-1313-4B36-B3BE-FD25C863DE98}" type="presParOf" srcId="{4BE73D53-BEB3-461F-BBD3-2C90664828FE}" destId="{21F246DC-B354-4529-AFD3-9F305E00AFAF}" srcOrd="0" destOrd="0" presId="urn:microsoft.com/office/officeart/2005/8/layout/hierarchy2"/>
    <dgm:cxn modelId="{CCD15C00-CD81-46F3-8ACC-328B12EBCFAD}" type="presParOf" srcId="{B36F1DB5-ECFD-45E1-8ADB-6CB330798DBC}" destId="{F886177F-A8C0-45C0-AF91-934BC431D996}" srcOrd="1" destOrd="0" presId="urn:microsoft.com/office/officeart/2005/8/layout/hierarchy2"/>
    <dgm:cxn modelId="{B4A29DAA-44A7-4997-85FC-1D6754F1677A}" type="presParOf" srcId="{F886177F-A8C0-45C0-AF91-934BC431D996}" destId="{864E6208-EFDB-4AF2-B2BE-8D7EFE58D810}" srcOrd="0" destOrd="0" presId="urn:microsoft.com/office/officeart/2005/8/layout/hierarchy2"/>
    <dgm:cxn modelId="{1DEFB6E3-7F01-409D-9868-4A33DE916DB7}" type="presParOf" srcId="{F886177F-A8C0-45C0-AF91-934BC431D996}" destId="{E7F12BC6-9C82-411B-A32B-3054522CCD97}" srcOrd="1" destOrd="0" presId="urn:microsoft.com/office/officeart/2005/8/layout/hierarchy2"/>
    <dgm:cxn modelId="{A657B4CE-3AD8-4E53-8538-5AEB746A8D1C}" type="presParOf" srcId="{E7F12BC6-9C82-411B-A32B-3054522CCD97}" destId="{97A81237-BA74-48E0-9382-AFD3DE8F9D22}" srcOrd="0" destOrd="0" presId="urn:microsoft.com/office/officeart/2005/8/layout/hierarchy2"/>
    <dgm:cxn modelId="{BF35FF39-4037-4D74-88D6-C5C31BD81CE2}" type="presParOf" srcId="{97A81237-BA74-48E0-9382-AFD3DE8F9D22}" destId="{4F203600-3437-43C2-8943-85372FDAB1FB}" srcOrd="0" destOrd="0" presId="urn:microsoft.com/office/officeart/2005/8/layout/hierarchy2"/>
    <dgm:cxn modelId="{77A449CF-F7F6-452F-994C-861F9363A315}" type="presParOf" srcId="{E7F12BC6-9C82-411B-A32B-3054522CCD97}" destId="{45867A35-0970-4F58-837C-8BEAF01027E8}" srcOrd="1" destOrd="0" presId="urn:microsoft.com/office/officeart/2005/8/layout/hierarchy2"/>
    <dgm:cxn modelId="{0D58227D-43D5-47F9-A67D-B0A68F31FA81}" type="presParOf" srcId="{45867A35-0970-4F58-837C-8BEAF01027E8}" destId="{3C6BD5EB-9649-443D-A10B-6A0132C50810}" srcOrd="0" destOrd="0" presId="urn:microsoft.com/office/officeart/2005/8/layout/hierarchy2"/>
    <dgm:cxn modelId="{DAA3028C-90FF-40C8-AC63-04EEFBF229EB}" type="presParOf" srcId="{45867A35-0970-4F58-837C-8BEAF01027E8}" destId="{A135A931-9F7B-486B-BFE3-673439423FE1}" srcOrd="1" destOrd="0" presId="urn:microsoft.com/office/officeart/2005/8/layout/hierarchy2"/>
    <dgm:cxn modelId="{4AE57FCA-3C44-49D0-8A0D-35448D3DC8C0}" type="presParOf" srcId="{82A4DC36-B7EC-4687-ACB9-306C9BAEC02F}" destId="{FC37C3DC-EC75-4530-B27D-2FB6164BE4D4}" srcOrd="4" destOrd="0" presId="urn:microsoft.com/office/officeart/2005/8/layout/hierarchy2"/>
    <dgm:cxn modelId="{E5E39996-29C1-44C3-BF48-D855C138FD99}" type="presParOf" srcId="{FC37C3DC-EC75-4530-B27D-2FB6164BE4D4}" destId="{8C470230-263E-47AB-9E06-40CC6D42B93F}" srcOrd="0" destOrd="0" presId="urn:microsoft.com/office/officeart/2005/8/layout/hierarchy2"/>
    <dgm:cxn modelId="{F7B905A8-ACA8-4475-962D-10B0471035E5}" type="presParOf" srcId="{82A4DC36-B7EC-4687-ACB9-306C9BAEC02F}" destId="{383135AA-DA35-4458-828A-966954FDE2BC}" srcOrd="5" destOrd="0" presId="urn:microsoft.com/office/officeart/2005/8/layout/hierarchy2"/>
    <dgm:cxn modelId="{2065AA1A-1AEC-4CE1-80F2-FF557BC77D60}" type="presParOf" srcId="{383135AA-DA35-4458-828A-966954FDE2BC}" destId="{99EE6EE1-146F-4FBF-8C6F-E54EDD7DC32D}" srcOrd="0" destOrd="0" presId="urn:microsoft.com/office/officeart/2005/8/layout/hierarchy2"/>
    <dgm:cxn modelId="{84A32CE0-11D9-45CD-B2E6-E222006FC971}" type="presParOf" srcId="{383135AA-DA35-4458-828A-966954FDE2BC}" destId="{6E97E04D-10B9-4C3F-A75C-332952C821AC}" srcOrd="1" destOrd="0" presId="urn:microsoft.com/office/officeart/2005/8/layout/hierarchy2"/>
    <dgm:cxn modelId="{DB5E99BF-7C17-42B6-8DD5-0A9617DC1812}" type="presParOf" srcId="{6E97E04D-10B9-4C3F-A75C-332952C821AC}" destId="{19B2B484-D96C-4740-89E6-6EFBDD20BDB5}" srcOrd="0" destOrd="0" presId="urn:microsoft.com/office/officeart/2005/8/layout/hierarchy2"/>
    <dgm:cxn modelId="{FABCD207-AFA3-4C4E-B158-0CE35DF55F1C}" type="presParOf" srcId="{19B2B484-D96C-4740-89E6-6EFBDD20BDB5}" destId="{C2F49A27-1A93-44E7-A417-5D37A3922BC6}" srcOrd="0" destOrd="0" presId="urn:microsoft.com/office/officeart/2005/8/layout/hierarchy2"/>
    <dgm:cxn modelId="{1239807B-463E-435F-AC53-879B32E16FE4}" type="presParOf" srcId="{6E97E04D-10B9-4C3F-A75C-332952C821AC}" destId="{F03757C1-F402-4100-9B29-2E6A12ABCD7C}" srcOrd="1" destOrd="0" presId="urn:microsoft.com/office/officeart/2005/8/layout/hierarchy2"/>
    <dgm:cxn modelId="{CAF89C4C-A667-4822-B520-E43FF467D0D4}" type="presParOf" srcId="{F03757C1-F402-4100-9B29-2E6A12ABCD7C}" destId="{D1E1C5EF-5D8A-4051-BC33-2A1037861C1A}" srcOrd="0" destOrd="0" presId="urn:microsoft.com/office/officeart/2005/8/layout/hierarchy2"/>
    <dgm:cxn modelId="{55EE40AF-E0A4-4136-85A1-713E574C99CF}" type="presParOf" srcId="{F03757C1-F402-4100-9B29-2E6A12ABCD7C}" destId="{B40387A3-38BD-4F0F-9A93-0903ADF3FBBF}" srcOrd="1" destOrd="0" presId="urn:microsoft.com/office/officeart/2005/8/layout/hierarchy2"/>
    <dgm:cxn modelId="{B2DD0121-4D4D-4B8C-B362-F825EA248222}" type="presParOf" srcId="{B40387A3-38BD-4F0F-9A93-0903ADF3FBBF}" destId="{BE71DFBC-16BC-4CCD-B92B-6E6C3775B4AF}" srcOrd="0" destOrd="0" presId="urn:microsoft.com/office/officeart/2005/8/layout/hierarchy2"/>
    <dgm:cxn modelId="{6226F846-C44E-4733-8B2A-4EED2149D640}" type="presParOf" srcId="{BE71DFBC-16BC-4CCD-B92B-6E6C3775B4AF}" destId="{7B3778B2-E92B-456F-8AD3-11CF7F101C6F}" srcOrd="0" destOrd="0" presId="urn:microsoft.com/office/officeart/2005/8/layout/hierarchy2"/>
    <dgm:cxn modelId="{70C001F7-6B4B-43E7-BB46-0AC0A4843FC1}" type="presParOf" srcId="{B40387A3-38BD-4F0F-9A93-0903ADF3FBBF}" destId="{80361097-787A-4522-893B-F6C10D82AF94}" srcOrd="1" destOrd="0" presId="urn:microsoft.com/office/officeart/2005/8/layout/hierarchy2"/>
    <dgm:cxn modelId="{1E99B2B1-A89E-42F7-99CF-C809D329A516}" type="presParOf" srcId="{80361097-787A-4522-893B-F6C10D82AF94}" destId="{1E785E6B-6B5E-4F14-967A-9DD3500B4324}" srcOrd="0" destOrd="0" presId="urn:microsoft.com/office/officeart/2005/8/layout/hierarchy2"/>
    <dgm:cxn modelId="{E38E38AE-6A12-4041-B64F-71D954EAEA51}" type="presParOf" srcId="{80361097-787A-4522-893B-F6C10D82AF94}" destId="{A33FAA15-E3AB-45B5-BAAE-F07DAE09E193}" srcOrd="1" destOrd="0" presId="urn:microsoft.com/office/officeart/2005/8/layout/hierarchy2"/>
    <dgm:cxn modelId="{238C671C-D8A3-40E2-8301-F3E5C04FBA66}" type="presParOf" srcId="{B40387A3-38BD-4F0F-9A93-0903ADF3FBBF}" destId="{BBA16C62-9656-4242-BF29-0426428BB460}" srcOrd="2" destOrd="0" presId="urn:microsoft.com/office/officeart/2005/8/layout/hierarchy2"/>
    <dgm:cxn modelId="{277709E4-6155-4D69-8D7B-F3CBA2577684}" type="presParOf" srcId="{BBA16C62-9656-4242-BF29-0426428BB460}" destId="{40303352-6ED5-4D50-9D0C-FDE44208195B}" srcOrd="0" destOrd="0" presId="urn:microsoft.com/office/officeart/2005/8/layout/hierarchy2"/>
    <dgm:cxn modelId="{F082A061-F56A-44C6-8A06-94BB704E915B}" type="presParOf" srcId="{B40387A3-38BD-4F0F-9A93-0903ADF3FBBF}" destId="{DC7F585F-8780-40BB-951C-B3CC87A0FDC4}" srcOrd="3" destOrd="0" presId="urn:microsoft.com/office/officeart/2005/8/layout/hierarchy2"/>
    <dgm:cxn modelId="{DF4C55AB-C89A-4FB2-9EBA-48896BB52415}" type="presParOf" srcId="{DC7F585F-8780-40BB-951C-B3CC87A0FDC4}" destId="{741FCC7C-A201-4101-BAD0-327EA57AB849}" srcOrd="0" destOrd="0" presId="urn:microsoft.com/office/officeart/2005/8/layout/hierarchy2"/>
    <dgm:cxn modelId="{EE8E8948-FCB0-4CCE-895B-96F7AA586132}" type="presParOf" srcId="{DC7F585F-8780-40BB-951C-B3CC87A0FDC4}" destId="{294D9A14-A84E-4CC6-89B3-3428006AD4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06ECA-FF1D-4C5B-A8BE-BF2468A49408}">
      <dsp:nvSpPr>
        <dsp:cNvPr id="0" name=""/>
        <dsp:cNvSpPr/>
      </dsp:nvSpPr>
      <dsp:spPr>
        <a:xfrm>
          <a:off x="1371" y="2932656"/>
          <a:ext cx="1619652" cy="8098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0" i="0" kern="1200" dirty="0"/>
            <a:t>Projektbezeichnung</a:t>
          </a:r>
          <a:endParaRPr lang="de-DE" sz="1500" kern="1200" dirty="0"/>
        </a:p>
      </dsp:txBody>
      <dsp:txXfrm>
        <a:off x="25090" y="2956375"/>
        <a:ext cx="1572214" cy="762388"/>
      </dsp:txXfrm>
    </dsp:sp>
    <dsp:sp modelId="{0214182E-C02E-4268-8498-4C6BFBB74DDA}">
      <dsp:nvSpPr>
        <dsp:cNvPr id="0" name=""/>
        <dsp:cNvSpPr/>
      </dsp:nvSpPr>
      <dsp:spPr>
        <a:xfrm rot="17590528">
          <a:off x="1121851" y="2568693"/>
          <a:ext cx="1646205" cy="24389"/>
        </a:xfrm>
        <a:custGeom>
          <a:avLst/>
          <a:gdLst/>
          <a:ahLst/>
          <a:cxnLst/>
          <a:rect l="0" t="0" r="0" b="0"/>
          <a:pathLst>
            <a:path>
              <a:moveTo>
                <a:pt x="0" y="12194"/>
              </a:moveTo>
              <a:lnTo>
                <a:pt x="1646205" y="121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903799" y="2539733"/>
        <a:ext cx="82310" cy="82310"/>
      </dsp:txXfrm>
    </dsp:sp>
    <dsp:sp modelId="{A21ED445-9DD2-4135-9B7F-A3647B3F8BF0}">
      <dsp:nvSpPr>
        <dsp:cNvPr id="0" name=""/>
        <dsp:cNvSpPr/>
      </dsp:nvSpPr>
      <dsp:spPr>
        <a:xfrm>
          <a:off x="2268884" y="1419293"/>
          <a:ext cx="1619652" cy="8098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0" i="0" kern="1200" dirty="0"/>
            <a:t>Teilaufgaben  1</a:t>
          </a:r>
          <a:r>
            <a:rPr lang="de-DE" sz="1500" kern="1200" dirty="0"/>
            <a:t> </a:t>
          </a:r>
        </a:p>
      </dsp:txBody>
      <dsp:txXfrm>
        <a:off x="2292603" y="1443012"/>
        <a:ext cx="1572214" cy="762388"/>
      </dsp:txXfrm>
    </dsp:sp>
    <dsp:sp modelId="{E4623C6D-EEFE-49B7-84E6-13405A3D334F}">
      <dsp:nvSpPr>
        <dsp:cNvPr id="0" name=""/>
        <dsp:cNvSpPr/>
      </dsp:nvSpPr>
      <dsp:spPr>
        <a:xfrm rot="18770822">
          <a:off x="3736130" y="1462774"/>
          <a:ext cx="952675" cy="24389"/>
        </a:xfrm>
        <a:custGeom>
          <a:avLst/>
          <a:gdLst/>
          <a:ahLst/>
          <a:cxnLst/>
          <a:rect l="0" t="0" r="0" b="0"/>
          <a:pathLst>
            <a:path>
              <a:moveTo>
                <a:pt x="0" y="12194"/>
              </a:moveTo>
              <a:lnTo>
                <a:pt x="952675" y="1219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188651" y="1451152"/>
        <a:ext cx="47633" cy="47633"/>
      </dsp:txXfrm>
    </dsp:sp>
    <dsp:sp modelId="{2BB9F2FC-1C22-4113-880A-2E0CC1FB6A8D}">
      <dsp:nvSpPr>
        <dsp:cNvPr id="0" name=""/>
        <dsp:cNvSpPr/>
      </dsp:nvSpPr>
      <dsp:spPr>
        <a:xfrm>
          <a:off x="4536398" y="720818"/>
          <a:ext cx="1619652" cy="80982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Teilaufgabe 1.1</a:t>
          </a:r>
        </a:p>
      </dsp:txBody>
      <dsp:txXfrm>
        <a:off x="4560117" y="744537"/>
        <a:ext cx="1572214" cy="762388"/>
      </dsp:txXfrm>
    </dsp:sp>
    <dsp:sp modelId="{4879E988-33F6-4DD0-9B30-9F81F1A07449}">
      <dsp:nvSpPr>
        <dsp:cNvPr id="0" name=""/>
        <dsp:cNvSpPr/>
      </dsp:nvSpPr>
      <dsp:spPr>
        <a:xfrm rot="19457599">
          <a:off x="6081059" y="880711"/>
          <a:ext cx="797843" cy="24389"/>
        </a:xfrm>
        <a:custGeom>
          <a:avLst/>
          <a:gdLst/>
          <a:ahLst/>
          <a:cxnLst/>
          <a:rect l="0" t="0" r="0" b="0"/>
          <a:pathLst>
            <a:path>
              <a:moveTo>
                <a:pt x="0" y="12194"/>
              </a:moveTo>
              <a:lnTo>
                <a:pt x="797843" y="121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6460035" y="872960"/>
        <a:ext cx="39892" cy="39892"/>
      </dsp:txXfrm>
    </dsp:sp>
    <dsp:sp modelId="{DA7251DE-E6D0-4FCB-8371-BA45AD704848}">
      <dsp:nvSpPr>
        <dsp:cNvPr id="0" name=""/>
        <dsp:cNvSpPr/>
      </dsp:nvSpPr>
      <dsp:spPr>
        <a:xfrm>
          <a:off x="6803912" y="255168"/>
          <a:ext cx="1619652" cy="809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Arbeitspaket 1.1 a</a:t>
          </a:r>
        </a:p>
      </dsp:txBody>
      <dsp:txXfrm>
        <a:off x="6827631" y="278887"/>
        <a:ext cx="1572214" cy="762388"/>
      </dsp:txXfrm>
    </dsp:sp>
    <dsp:sp modelId="{365C7C27-DEF1-458B-8E98-2F35D67F5E47}">
      <dsp:nvSpPr>
        <dsp:cNvPr id="0" name=""/>
        <dsp:cNvSpPr/>
      </dsp:nvSpPr>
      <dsp:spPr>
        <a:xfrm rot="2142401">
          <a:off x="6081059" y="1346361"/>
          <a:ext cx="797843" cy="24389"/>
        </a:xfrm>
        <a:custGeom>
          <a:avLst/>
          <a:gdLst/>
          <a:ahLst/>
          <a:cxnLst/>
          <a:rect l="0" t="0" r="0" b="0"/>
          <a:pathLst>
            <a:path>
              <a:moveTo>
                <a:pt x="0" y="12194"/>
              </a:moveTo>
              <a:lnTo>
                <a:pt x="797843" y="121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6460035" y="1338610"/>
        <a:ext cx="39892" cy="39892"/>
      </dsp:txXfrm>
    </dsp:sp>
    <dsp:sp modelId="{78246D40-6E9D-4818-A56C-30CAFD5A3B0B}">
      <dsp:nvSpPr>
        <dsp:cNvPr id="0" name=""/>
        <dsp:cNvSpPr/>
      </dsp:nvSpPr>
      <dsp:spPr>
        <a:xfrm>
          <a:off x="6803912" y="1186468"/>
          <a:ext cx="1619652" cy="809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Arbeitspaket 1.1 b</a:t>
          </a:r>
        </a:p>
      </dsp:txBody>
      <dsp:txXfrm>
        <a:off x="6827631" y="1210187"/>
        <a:ext cx="1572214" cy="762388"/>
      </dsp:txXfrm>
    </dsp:sp>
    <dsp:sp modelId="{1E31E40A-3D3C-4625-BC0F-2B8D7940F560}">
      <dsp:nvSpPr>
        <dsp:cNvPr id="0" name=""/>
        <dsp:cNvSpPr/>
      </dsp:nvSpPr>
      <dsp:spPr>
        <a:xfrm rot="2829178">
          <a:off x="3736130" y="2161249"/>
          <a:ext cx="952675" cy="24389"/>
        </a:xfrm>
        <a:custGeom>
          <a:avLst/>
          <a:gdLst/>
          <a:ahLst/>
          <a:cxnLst/>
          <a:rect l="0" t="0" r="0" b="0"/>
          <a:pathLst>
            <a:path>
              <a:moveTo>
                <a:pt x="0" y="12194"/>
              </a:moveTo>
              <a:lnTo>
                <a:pt x="952675" y="1219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188651" y="2149627"/>
        <a:ext cx="47633" cy="47633"/>
      </dsp:txXfrm>
    </dsp:sp>
    <dsp:sp modelId="{614E6C3D-6D29-493D-BF7F-2ACBFC8B7CB7}">
      <dsp:nvSpPr>
        <dsp:cNvPr id="0" name=""/>
        <dsp:cNvSpPr/>
      </dsp:nvSpPr>
      <dsp:spPr>
        <a:xfrm>
          <a:off x="4536398" y="2117768"/>
          <a:ext cx="1619652" cy="80982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Teilaufgabe 1.2</a:t>
          </a:r>
        </a:p>
      </dsp:txBody>
      <dsp:txXfrm>
        <a:off x="4560117" y="2141487"/>
        <a:ext cx="1572214" cy="762388"/>
      </dsp:txXfrm>
    </dsp:sp>
    <dsp:sp modelId="{E6862DF4-EE6F-403C-B930-BE0A1A7A777F}">
      <dsp:nvSpPr>
        <dsp:cNvPr id="0" name=""/>
        <dsp:cNvSpPr/>
      </dsp:nvSpPr>
      <dsp:spPr>
        <a:xfrm>
          <a:off x="6156051" y="2510487"/>
          <a:ext cx="647861" cy="24389"/>
        </a:xfrm>
        <a:custGeom>
          <a:avLst/>
          <a:gdLst/>
          <a:ahLst/>
          <a:cxnLst/>
          <a:rect l="0" t="0" r="0" b="0"/>
          <a:pathLst>
            <a:path>
              <a:moveTo>
                <a:pt x="0" y="12194"/>
              </a:moveTo>
              <a:lnTo>
                <a:pt x="647861" y="121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6463785" y="2506485"/>
        <a:ext cx="32393" cy="32393"/>
      </dsp:txXfrm>
    </dsp:sp>
    <dsp:sp modelId="{3C9CE5DC-7E2E-4A3D-BAD6-A2EA1CDECC98}">
      <dsp:nvSpPr>
        <dsp:cNvPr id="0" name=""/>
        <dsp:cNvSpPr/>
      </dsp:nvSpPr>
      <dsp:spPr>
        <a:xfrm>
          <a:off x="6803912" y="2117768"/>
          <a:ext cx="1619652" cy="809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Arbeitspaket 1.2</a:t>
          </a:r>
        </a:p>
      </dsp:txBody>
      <dsp:txXfrm>
        <a:off x="6827631" y="2141487"/>
        <a:ext cx="1572214" cy="762388"/>
      </dsp:txXfrm>
    </dsp:sp>
    <dsp:sp modelId="{6B23495B-B9DB-4ECD-BF2B-EB445479227B}">
      <dsp:nvSpPr>
        <dsp:cNvPr id="0" name=""/>
        <dsp:cNvSpPr/>
      </dsp:nvSpPr>
      <dsp:spPr>
        <a:xfrm rot="611198">
          <a:off x="1615835" y="3383581"/>
          <a:ext cx="658236" cy="24389"/>
        </a:xfrm>
        <a:custGeom>
          <a:avLst/>
          <a:gdLst/>
          <a:ahLst/>
          <a:cxnLst/>
          <a:rect l="0" t="0" r="0" b="0"/>
          <a:pathLst>
            <a:path>
              <a:moveTo>
                <a:pt x="0" y="12194"/>
              </a:moveTo>
              <a:lnTo>
                <a:pt x="658236" y="121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928498" y="3379319"/>
        <a:ext cx="32911" cy="32911"/>
      </dsp:txXfrm>
    </dsp:sp>
    <dsp:sp modelId="{7B83D5FB-D727-4DC3-B179-EBB28FB09484}">
      <dsp:nvSpPr>
        <dsp:cNvPr id="0" name=""/>
        <dsp:cNvSpPr/>
      </dsp:nvSpPr>
      <dsp:spPr>
        <a:xfrm>
          <a:off x="2268884" y="3049068"/>
          <a:ext cx="1619652" cy="8098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0" i="0" kern="1200" dirty="0"/>
            <a:t>Teilaufgaben  2</a:t>
          </a:r>
          <a:endParaRPr lang="de-DE" sz="1500" kern="1200" dirty="0"/>
        </a:p>
      </dsp:txBody>
      <dsp:txXfrm>
        <a:off x="2292603" y="3072787"/>
        <a:ext cx="1572214" cy="762388"/>
      </dsp:txXfrm>
    </dsp:sp>
    <dsp:sp modelId="{4BE73D53-BEB3-461F-BBD3-2C90664828FE}">
      <dsp:nvSpPr>
        <dsp:cNvPr id="0" name=""/>
        <dsp:cNvSpPr/>
      </dsp:nvSpPr>
      <dsp:spPr>
        <a:xfrm>
          <a:off x="3888537" y="3441787"/>
          <a:ext cx="647861" cy="24389"/>
        </a:xfrm>
        <a:custGeom>
          <a:avLst/>
          <a:gdLst/>
          <a:ahLst/>
          <a:cxnLst/>
          <a:rect l="0" t="0" r="0" b="0"/>
          <a:pathLst>
            <a:path>
              <a:moveTo>
                <a:pt x="0" y="12194"/>
              </a:moveTo>
              <a:lnTo>
                <a:pt x="647861" y="1219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196271" y="3437785"/>
        <a:ext cx="32393" cy="32393"/>
      </dsp:txXfrm>
    </dsp:sp>
    <dsp:sp modelId="{864E6208-EFDB-4AF2-B2BE-8D7EFE58D810}">
      <dsp:nvSpPr>
        <dsp:cNvPr id="0" name=""/>
        <dsp:cNvSpPr/>
      </dsp:nvSpPr>
      <dsp:spPr>
        <a:xfrm>
          <a:off x="4536398" y="3049068"/>
          <a:ext cx="1619652" cy="80982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Teilaufgabe 2.1</a:t>
          </a:r>
        </a:p>
      </dsp:txBody>
      <dsp:txXfrm>
        <a:off x="4560117" y="3072787"/>
        <a:ext cx="1572214" cy="762388"/>
      </dsp:txXfrm>
    </dsp:sp>
    <dsp:sp modelId="{97A81237-BA74-48E0-9382-AFD3DE8F9D22}">
      <dsp:nvSpPr>
        <dsp:cNvPr id="0" name=""/>
        <dsp:cNvSpPr/>
      </dsp:nvSpPr>
      <dsp:spPr>
        <a:xfrm>
          <a:off x="6156051" y="3441787"/>
          <a:ext cx="647861" cy="24389"/>
        </a:xfrm>
        <a:custGeom>
          <a:avLst/>
          <a:gdLst/>
          <a:ahLst/>
          <a:cxnLst/>
          <a:rect l="0" t="0" r="0" b="0"/>
          <a:pathLst>
            <a:path>
              <a:moveTo>
                <a:pt x="0" y="12194"/>
              </a:moveTo>
              <a:lnTo>
                <a:pt x="647861" y="121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6463785" y="3437785"/>
        <a:ext cx="32393" cy="32393"/>
      </dsp:txXfrm>
    </dsp:sp>
    <dsp:sp modelId="{3C6BD5EB-9649-443D-A10B-6A0132C50810}">
      <dsp:nvSpPr>
        <dsp:cNvPr id="0" name=""/>
        <dsp:cNvSpPr/>
      </dsp:nvSpPr>
      <dsp:spPr>
        <a:xfrm>
          <a:off x="6803912" y="3049068"/>
          <a:ext cx="1619652" cy="809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Arbeitspaket 2.1</a:t>
          </a:r>
        </a:p>
      </dsp:txBody>
      <dsp:txXfrm>
        <a:off x="6827631" y="3072787"/>
        <a:ext cx="1572214" cy="762388"/>
      </dsp:txXfrm>
    </dsp:sp>
    <dsp:sp modelId="{FC37C3DC-EC75-4530-B27D-2FB6164BE4D4}">
      <dsp:nvSpPr>
        <dsp:cNvPr id="0" name=""/>
        <dsp:cNvSpPr/>
      </dsp:nvSpPr>
      <dsp:spPr>
        <a:xfrm rot="4009472">
          <a:off x="1121851" y="4082056"/>
          <a:ext cx="1646205" cy="24389"/>
        </a:xfrm>
        <a:custGeom>
          <a:avLst/>
          <a:gdLst/>
          <a:ahLst/>
          <a:cxnLst/>
          <a:rect l="0" t="0" r="0" b="0"/>
          <a:pathLst>
            <a:path>
              <a:moveTo>
                <a:pt x="0" y="12194"/>
              </a:moveTo>
              <a:lnTo>
                <a:pt x="1646205" y="121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903799" y="4053095"/>
        <a:ext cx="82310" cy="82310"/>
      </dsp:txXfrm>
    </dsp:sp>
    <dsp:sp modelId="{99EE6EE1-146F-4FBF-8C6F-E54EDD7DC32D}">
      <dsp:nvSpPr>
        <dsp:cNvPr id="0" name=""/>
        <dsp:cNvSpPr/>
      </dsp:nvSpPr>
      <dsp:spPr>
        <a:xfrm>
          <a:off x="2268884" y="4446019"/>
          <a:ext cx="1619652" cy="8098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0" i="0" kern="1200" dirty="0"/>
            <a:t>Teilaufgaben 3</a:t>
          </a:r>
          <a:endParaRPr lang="de-DE" sz="1500" kern="1200" dirty="0"/>
        </a:p>
      </dsp:txBody>
      <dsp:txXfrm>
        <a:off x="2292603" y="4469738"/>
        <a:ext cx="1572214" cy="762388"/>
      </dsp:txXfrm>
    </dsp:sp>
    <dsp:sp modelId="{19B2B484-D96C-4740-89E6-6EFBDD20BDB5}">
      <dsp:nvSpPr>
        <dsp:cNvPr id="0" name=""/>
        <dsp:cNvSpPr/>
      </dsp:nvSpPr>
      <dsp:spPr>
        <a:xfrm>
          <a:off x="3888537" y="4838737"/>
          <a:ext cx="647861" cy="24389"/>
        </a:xfrm>
        <a:custGeom>
          <a:avLst/>
          <a:gdLst/>
          <a:ahLst/>
          <a:cxnLst/>
          <a:rect l="0" t="0" r="0" b="0"/>
          <a:pathLst>
            <a:path>
              <a:moveTo>
                <a:pt x="0" y="12194"/>
              </a:moveTo>
              <a:lnTo>
                <a:pt x="647861" y="1219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196271" y="4834735"/>
        <a:ext cx="32393" cy="32393"/>
      </dsp:txXfrm>
    </dsp:sp>
    <dsp:sp modelId="{D1E1C5EF-5D8A-4051-BC33-2A1037861C1A}">
      <dsp:nvSpPr>
        <dsp:cNvPr id="0" name=""/>
        <dsp:cNvSpPr/>
      </dsp:nvSpPr>
      <dsp:spPr>
        <a:xfrm>
          <a:off x="4536398" y="4446019"/>
          <a:ext cx="1619652" cy="80982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Teilaufgabe 3.1</a:t>
          </a:r>
        </a:p>
      </dsp:txBody>
      <dsp:txXfrm>
        <a:off x="4560117" y="4469738"/>
        <a:ext cx="1572214" cy="762388"/>
      </dsp:txXfrm>
    </dsp:sp>
    <dsp:sp modelId="{BE71DFBC-16BC-4CCD-B92B-6E6C3775B4AF}">
      <dsp:nvSpPr>
        <dsp:cNvPr id="0" name=""/>
        <dsp:cNvSpPr/>
      </dsp:nvSpPr>
      <dsp:spPr>
        <a:xfrm rot="19457599">
          <a:off x="6081059" y="4605912"/>
          <a:ext cx="797843" cy="24389"/>
        </a:xfrm>
        <a:custGeom>
          <a:avLst/>
          <a:gdLst/>
          <a:ahLst/>
          <a:cxnLst/>
          <a:rect l="0" t="0" r="0" b="0"/>
          <a:pathLst>
            <a:path>
              <a:moveTo>
                <a:pt x="0" y="12194"/>
              </a:moveTo>
              <a:lnTo>
                <a:pt x="797843" y="121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6460035" y="4598161"/>
        <a:ext cx="39892" cy="39892"/>
      </dsp:txXfrm>
    </dsp:sp>
    <dsp:sp modelId="{1E785E6B-6B5E-4F14-967A-9DD3500B4324}">
      <dsp:nvSpPr>
        <dsp:cNvPr id="0" name=""/>
        <dsp:cNvSpPr/>
      </dsp:nvSpPr>
      <dsp:spPr>
        <a:xfrm>
          <a:off x="6803912" y="3980369"/>
          <a:ext cx="1619652" cy="809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Arbeitspaket 3.1 a</a:t>
          </a:r>
        </a:p>
      </dsp:txBody>
      <dsp:txXfrm>
        <a:off x="6827631" y="4004088"/>
        <a:ext cx="1572214" cy="762388"/>
      </dsp:txXfrm>
    </dsp:sp>
    <dsp:sp modelId="{BBA16C62-9656-4242-BF29-0426428BB460}">
      <dsp:nvSpPr>
        <dsp:cNvPr id="0" name=""/>
        <dsp:cNvSpPr/>
      </dsp:nvSpPr>
      <dsp:spPr>
        <a:xfrm rot="2142401">
          <a:off x="6081059" y="5071562"/>
          <a:ext cx="797843" cy="24389"/>
        </a:xfrm>
        <a:custGeom>
          <a:avLst/>
          <a:gdLst/>
          <a:ahLst/>
          <a:cxnLst/>
          <a:rect l="0" t="0" r="0" b="0"/>
          <a:pathLst>
            <a:path>
              <a:moveTo>
                <a:pt x="0" y="12194"/>
              </a:moveTo>
              <a:lnTo>
                <a:pt x="797843" y="121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6460035" y="5063811"/>
        <a:ext cx="39892" cy="39892"/>
      </dsp:txXfrm>
    </dsp:sp>
    <dsp:sp modelId="{741FCC7C-A201-4101-BAD0-327EA57AB849}">
      <dsp:nvSpPr>
        <dsp:cNvPr id="0" name=""/>
        <dsp:cNvSpPr/>
      </dsp:nvSpPr>
      <dsp:spPr>
        <a:xfrm>
          <a:off x="6803912" y="4911669"/>
          <a:ext cx="1619652" cy="809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Arbeitspaket 3.1 b</a:t>
          </a:r>
        </a:p>
      </dsp:txBody>
      <dsp:txXfrm>
        <a:off x="6827631" y="4935388"/>
        <a:ext cx="1572214" cy="762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40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55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6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72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53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33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20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75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28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16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9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57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1991544" y="144473"/>
            <a:ext cx="8424936" cy="6404424"/>
            <a:chOff x="467544" y="144473"/>
            <a:chExt cx="8424936" cy="6404424"/>
          </a:xfrm>
        </p:grpSpPr>
        <p:graphicFrame>
          <p:nvGraphicFramePr>
            <p:cNvPr id="2" name="Diagramm 1"/>
            <p:cNvGraphicFramePr/>
            <p:nvPr>
              <p:extLst/>
            </p:nvPr>
          </p:nvGraphicFramePr>
          <p:xfrm>
            <a:off x="467544" y="332656"/>
            <a:ext cx="8424936" cy="597666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Textfeld 2"/>
            <p:cNvSpPr txBox="1"/>
            <p:nvPr/>
          </p:nvSpPr>
          <p:spPr>
            <a:xfrm>
              <a:off x="467544" y="144473"/>
              <a:ext cx="8424936" cy="37636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rmAutofit fontScale="77500" lnSpcReduction="20000"/>
            </a:bodyPr>
            <a:lstStyle/>
            <a:p>
              <a:pPr algn="ctr"/>
              <a:r>
                <a:rPr lang="de-DE" sz="2800" dirty="0"/>
                <a:t>Horizontaler Projektstrukturplan</a:t>
              </a:r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467544" y="6148787"/>
              <a:ext cx="8424936" cy="4001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de-DE" sz="2000" dirty="0"/>
                <a:t>Bildungsbibel.de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7099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MBTraining</dc:creator>
  <cp:lastModifiedBy>MBTraining</cp:lastModifiedBy>
  <cp:revision>3</cp:revision>
  <dcterms:created xsi:type="dcterms:W3CDTF">2016-09-18T08:18:24Z</dcterms:created>
  <dcterms:modified xsi:type="dcterms:W3CDTF">2016-09-18T08:20:09Z</dcterms:modified>
</cp:coreProperties>
</file>