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05" autoAdjust="0"/>
    <p:restoredTop sz="94660"/>
  </p:normalViewPr>
  <p:slideViewPr>
    <p:cSldViewPr>
      <p:cViewPr varScale="1">
        <p:scale>
          <a:sx n="85" d="100"/>
          <a:sy n="85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59808-D2A1-4D62-BCEC-734AC65FD77A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DCB96-9879-4E0D-8CCF-56DEE33A78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32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18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93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48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7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74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4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94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54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3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00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BA6D1-41D7-4665-9BDF-AF21D69B9453}" type="datetimeFigureOut">
              <a:rPr lang="de-DE" smtClean="0"/>
              <a:t>17.04.2016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4ED7-8C30-4EFA-A361-1A2F807187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83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pieren 55"/>
          <p:cNvGrpSpPr/>
          <p:nvPr/>
        </p:nvGrpSpPr>
        <p:grpSpPr>
          <a:xfrm>
            <a:off x="270727" y="597660"/>
            <a:ext cx="8948852" cy="5920768"/>
            <a:chOff x="270727" y="597660"/>
            <a:chExt cx="8948852" cy="5920768"/>
          </a:xfrm>
        </p:grpSpPr>
        <p:grpSp>
          <p:nvGrpSpPr>
            <p:cNvPr id="49" name="Gruppieren 48"/>
            <p:cNvGrpSpPr/>
            <p:nvPr/>
          </p:nvGrpSpPr>
          <p:grpSpPr>
            <a:xfrm>
              <a:off x="1331522" y="608539"/>
              <a:ext cx="7031809" cy="5409809"/>
              <a:chOff x="1259514" y="620688"/>
              <a:chExt cx="7031809" cy="5409809"/>
            </a:xfrm>
          </p:grpSpPr>
          <p:sp>
            <p:nvSpPr>
              <p:cNvPr id="2" name="Explosion 1 1"/>
              <p:cNvSpPr/>
              <p:nvPr/>
            </p:nvSpPr>
            <p:spPr>
              <a:xfrm>
                <a:off x="3491880" y="2744924"/>
                <a:ext cx="2232248" cy="1656184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Bewerbung</a:t>
                </a:r>
              </a:p>
            </p:txBody>
          </p:sp>
          <p:sp>
            <p:nvSpPr>
              <p:cNvPr id="21" name="Explosion 1 20"/>
              <p:cNvSpPr/>
              <p:nvPr/>
            </p:nvSpPr>
            <p:spPr>
              <a:xfrm>
                <a:off x="1441300" y="1822045"/>
                <a:ext cx="1728192" cy="1519682"/>
              </a:xfrm>
              <a:prstGeom prst="irregularSeal1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1200" dirty="0"/>
                  <a:t>Lebenslauf</a:t>
                </a:r>
              </a:p>
            </p:txBody>
          </p:sp>
          <p:sp>
            <p:nvSpPr>
              <p:cNvPr id="22" name="Explosion 1 21"/>
              <p:cNvSpPr/>
              <p:nvPr/>
            </p:nvSpPr>
            <p:spPr>
              <a:xfrm>
                <a:off x="4139952" y="620688"/>
                <a:ext cx="1728192" cy="1519682"/>
              </a:xfrm>
              <a:prstGeom prst="irregularSeal1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1200" dirty="0"/>
                  <a:t>Anschreiben</a:t>
                </a:r>
              </a:p>
            </p:txBody>
          </p:sp>
          <p:sp>
            <p:nvSpPr>
              <p:cNvPr id="23" name="Explosion 1 22"/>
              <p:cNvSpPr/>
              <p:nvPr/>
            </p:nvSpPr>
            <p:spPr>
              <a:xfrm>
                <a:off x="6563131" y="1556792"/>
                <a:ext cx="1728192" cy="1519682"/>
              </a:xfrm>
              <a:prstGeom prst="irregularSeal1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1200" dirty="0"/>
                  <a:t>Deckblatt</a:t>
                </a:r>
              </a:p>
            </p:txBody>
          </p:sp>
          <p:sp>
            <p:nvSpPr>
              <p:cNvPr id="24" name="Explosion 1 23"/>
              <p:cNvSpPr/>
              <p:nvPr/>
            </p:nvSpPr>
            <p:spPr>
              <a:xfrm>
                <a:off x="1259514" y="4421525"/>
                <a:ext cx="1728192" cy="1519682"/>
              </a:xfrm>
              <a:prstGeom prst="irregularSeal1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1200" dirty="0"/>
                  <a:t>Leistungs-bilanz</a:t>
                </a:r>
              </a:p>
            </p:txBody>
          </p:sp>
          <p:sp>
            <p:nvSpPr>
              <p:cNvPr id="25" name="Explosion 1 24"/>
              <p:cNvSpPr/>
              <p:nvPr/>
            </p:nvSpPr>
            <p:spPr>
              <a:xfrm>
                <a:off x="6012160" y="4581128"/>
                <a:ext cx="1656184" cy="1449369"/>
              </a:xfrm>
              <a:prstGeom prst="irregularSeal1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1200" dirty="0"/>
                  <a:t>Anlagen-verzeichnis</a:t>
                </a:r>
              </a:p>
            </p:txBody>
          </p:sp>
          <p:cxnSp>
            <p:nvCxnSpPr>
              <p:cNvPr id="31" name="Gewinkelter Verbinder 30"/>
              <p:cNvCxnSpPr>
                <a:stCxn id="2" idx="3"/>
                <a:endCxn id="25" idx="0"/>
              </p:cNvCxnSpPr>
              <p:nvPr/>
            </p:nvCxnSpPr>
            <p:spPr>
              <a:xfrm>
                <a:off x="5724128" y="3763937"/>
                <a:ext cx="1401509" cy="817191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winkelter Verbinder 34"/>
              <p:cNvCxnSpPr>
                <a:stCxn id="2" idx="0"/>
                <a:endCxn id="23" idx="2"/>
              </p:cNvCxnSpPr>
              <p:nvPr/>
            </p:nvCxnSpPr>
            <p:spPr>
              <a:xfrm rot="16200000" flipH="1">
                <a:off x="5951554" y="1786023"/>
                <a:ext cx="331550" cy="2249353"/>
              </a:xfrm>
              <a:prstGeom prst="bentConnector5">
                <a:avLst>
                  <a:gd name="adj1" fmla="val 2554"/>
                  <a:gd name="adj2" fmla="val 51169"/>
                  <a:gd name="adj3" fmla="val 168949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winkelter Verbinder 38"/>
              <p:cNvCxnSpPr>
                <a:stCxn id="2" idx="0"/>
                <a:endCxn id="22" idx="2"/>
              </p:cNvCxnSpPr>
              <p:nvPr/>
            </p:nvCxnSpPr>
            <p:spPr>
              <a:xfrm rot="16200000" flipV="1">
                <a:off x="4603463" y="2355734"/>
                <a:ext cx="604554" cy="173826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winkelter Verbinder 45"/>
              <p:cNvCxnSpPr>
                <a:stCxn id="2" idx="1"/>
                <a:endCxn id="21" idx="2"/>
              </p:cNvCxnSpPr>
              <p:nvPr/>
            </p:nvCxnSpPr>
            <p:spPr>
              <a:xfrm rot="10800000">
                <a:off x="2120176" y="3341727"/>
                <a:ext cx="1371705" cy="63754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winkelter Verbinder 47"/>
              <p:cNvCxnSpPr>
                <a:stCxn id="2" idx="2"/>
                <a:endCxn id="24" idx="3"/>
              </p:cNvCxnSpPr>
              <p:nvPr/>
            </p:nvCxnSpPr>
            <p:spPr>
              <a:xfrm rot="5400000">
                <a:off x="3200512" y="4188303"/>
                <a:ext cx="955444" cy="1381055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feld 49"/>
            <p:cNvSpPr txBox="1"/>
            <p:nvPr/>
          </p:nvSpPr>
          <p:spPr>
            <a:xfrm>
              <a:off x="5646352" y="597660"/>
              <a:ext cx="1977573" cy="784573"/>
            </a:xfrm>
            <a:prstGeom prst="rect">
              <a:avLst/>
            </a:prstGeom>
            <a:noFill/>
          </p:spPr>
          <p:txBody>
            <a:bodyPr wrap="square" rtlCol="0">
              <a:normAutofit fontScale="77500" lnSpcReduction="20000"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Aufbau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Einleitung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Hauptteil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Schluss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242006" y="3075204"/>
              <a:ext cx="1977573" cy="784573"/>
            </a:xfrm>
            <a:prstGeom prst="rect">
              <a:avLst/>
            </a:prstGeom>
            <a:noFill/>
          </p:spPr>
          <p:txBody>
            <a:bodyPr wrap="square" rtlCol="0">
              <a:normAutofit fontScale="77500" lnSpcReduction="20000"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Aufbau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Überschrift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Bild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Adresse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7191080" y="4676968"/>
              <a:ext cx="1977573" cy="679585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Aufbau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Überschrift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Anlagen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70727" y="5542566"/>
              <a:ext cx="1977573" cy="975862"/>
            </a:xfrm>
            <a:prstGeom prst="rect">
              <a:avLst/>
            </a:prstGeom>
            <a:noFill/>
          </p:spPr>
          <p:txBody>
            <a:bodyPr wrap="square" rtlCol="0">
              <a:normAutofit fontScale="62500" lnSpcReduction="20000"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Aufbau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Überschrift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Leistungen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Erfolge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Projekte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Besonderheiten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90201" y="987921"/>
              <a:ext cx="1977573" cy="1113443"/>
            </a:xfrm>
            <a:prstGeom prst="rect">
              <a:avLst/>
            </a:prstGeom>
            <a:noFill/>
          </p:spPr>
          <p:txBody>
            <a:bodyPr wrap="square" rtlCol="0">
              <a:normAutofit fontScale="55000" lnSpcReduction="20000"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Aufbau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Persönliche Daten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Ausbildung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Berufserfahrung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Studium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Hobbys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Weiterbildung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Etc.</a:t>
              </a:r>
            </a:p>
          </p:txBody>
        </p:sp>
      </p:grpSp>
      <p:pic>
        <p:nvPicPr>
          <p:cNvPr id="57" name="Grafik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415" y="1399078"/>
            <a:ext cx="337261" cy="471893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525" y="2585631"/>
            <a:ext cx="358333" cy="489572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79" y="1282967"/>
            <a:ext cx="652763" cy="435934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67528"/>
            <a:ext cx="493999" cy="689025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307" y="5265739"/>
            <a:ext cx="647861" cy="8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867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buechler</dc:creator>
  <cp:lastModifiedBy>MBTraining</cp:lastModifiedBy>
  <cp:revision>130</cp:revision>
  <dcterms:created xsi:type="dcterms:W3CDTF">2015-06-05T08:52:37Z</dcterms:created>
  <dcterms:modified xsi:type="dcterms:W3CDTF">2016-04-17T10:25:42Z</dcterms:modified>
</cp:coreProperties>
</file>